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3"/>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Roboto"/>
      <p:regular r:id="rId19"/>
      <p:bold r:id="rId20"/>
      <p:italic r:id="rId21"/>
      <p:boldItalic r:id="rId22"/>
    </p:embeddedFont>
    <p:embeddedFont>
      <p:font typeface="Montserrat"/>
      <p:regular r:id="rId23"/>
      <p:bold r:id="rId24"/>
      <p:italic r:id="rId25"/>
      <p:boldItalic r:id="rId26"/>
    </p:embeddedFont>
    <p:embeddedFont>
      <p:font typeface="Lato"/>
      <p:regular r:id="rId27"/>
      <p:bold r:id="rId28"/>
      <p:italic r:id="rId29"/>
      <p:boldItalic r:id="rId30"/>
    </p:embeddedFont>
    <p:embeddedFont>
      <p:font typeface="Lato Light"/>
      <p:regular r:id="rId31"/>
      <p:bold r:id="rId32"/>
      <p:italic r:id="rId33"/>
      <p:boldItalic r:id="rId34"/>
    </p:embeddedFont>
    <p:embeddedFont>
      <p:font typeface="Montserrat Light"/>
      <p:regular r:id="rId35"/>
      <p:bold r:id="rId36"/>
      <p:italic r:id="rId37"/>
      <p:boldItalic r:id="rId38"/>
    </p:embeddedFont>
    <p:embeddedFont>
      <p:font typeface="Pontano Sans"/>
      <p:regular r:id="rId39"/>
    </p:embeddedFont>
    <p:embeddedFont>
      <p:font typeface="Libre Baskerville"/>
      <p:regular r:id="rId40"/>
      <p:bold r:id="rId41"/>
      <p: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LibreBaskerville-regular.fntdata"/><Relationship Id="rId20" Type="http://schemas.openxmlformats.org/officeDocument/2006/relationships/font" Target="fonts/Roboto-bold.fntdata"/><Relationship Id="rId42" Type="http://schemas.openxmlformats.org/officeDocument/2006/relationships/font" Target="fonts/LibreBaskerville-italic.fntdata"/><Relationship Id="rId41" Type="http://schemas.openxmlformats.org/officeDocument/2006/relationships/font" Target="fonts/LibreBaskerville-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Light-regular.fntdata"/><Relationship Id="rId30" Type="http://schemas.openxmlformats.org/officeDocument/2006/relationships/font" Target="fonts/Lato-boldItalic.fntdata"/><Relationship Id="rId11" Type="http://schemas.openxmlformats.org/officeDocument/2006/relationships/slide" Target="slides/slide6.xml"/><Relationship Id="rId33" Type="http://schemas.openxmlformats.org/officeDocument/2006/relationships/font" Target="fonts/LatoLight-italic.fntdata"/><Relationship Id="rId10" Type="http://schemas.openxmlformats.org/officeDocument/2006/relationships/slide" Target="slides/slide5.xml"/><Relationship Id="rId32" Type="http://schemas.openxmlformats.org/officeDocument/2006/relationships/font" Target="fonts/LatoLight-bold.fntdata"/><Relationship Id="rId13" Type="http://schemas.openxmlformats.org/officeDocument/2006/relationships/slide" Target="slides/slide8.xml"/><Relationship Id="rId35" Type="http://schemas.openxmlformats.org/officeDocument/2006/relationships/font" Target="fonts/MontserratLight-regular.fntdata"/><Relationship Id="rId12" Type="http://schemas.openxmlformats.org/officeDocument/2006/relationships/slide" Target="slides/slide7.xml"/><Relationship Id="rId34" Type="http://schemas.openxmlformats.org/officeDocument/2006/relationships/font" Target="fonts/LatoLight-boldItalic.fntdata"/><Relationship Id="rId15" Type="http://schemas.openxmlformats.org/officeDocument/2006/relationships/slide" Target="slides/slide10.xml"/><Relationship Id="rId37" Type="http://schemas.openxmlformats.org/officeDocument/2006/relationships/font" Target="fonts/MontserratLight-italic.fntdata"/><Relationship Id="rId14" Type="http://schemas.openxmlformats.org/officeDocument/2006/relationships/slide" Target="slides/slide9.xml"/><Relationship Id="rId36" Type="http://schemas.openxmlformats.org/officeDocument/2006/relationships/font" Target="fonts/MontserratLight-bold.fntdata"/><Relationship Id="rId17" Type="http://schemas.openxmlformats.org/officeDocument/2006/relationships/slide" Target="slides/slide12.xml"/><Relationship Id="rId39" Type="http://schemas.openxmlformats.org/officeDocument/2006/relationships/font" Target="fonts/PontanoSans-regular.fntdata"/><Relationship Id="rId16" Type="http://schemas.openxmlformats.org/officeDocument/2006/relationships/slide" Target="slides/slide11.xml"/><Relationship Id="rId38" Type="http://schemas.openxmlformats.org/officeDocument/2006/relationships/font" Target="fonts/MontserratLight-boldItalic.fntdata"/><Relationship Id="rId19" Type="http://schemas.openxmlformats.org/officeDocument/2006/relationships/font" Target="fonts/Roboto-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P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3:notes"/>
          <p:cNvSpPr txBox="1"/>
          <p:nvPr>
            <p:ph idx="1" type="body"/>
          </p:nvPr>
        </p:nvSpPr>
        <p:spPr>
          <a:xfrm>
            <a:off x="685800" y="4400550"/>
            <a:ext cx="5486400" cy="36004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Brief introduction/outline &amp; problem statement</a:t>
            </a:r>
            <a:endParaRPr sz="1100">
              <a:solidFill>
                <a:schemeClr val="dk1"/>
              </a:solidFill>
              <a:highlight>
                <a:srgbClr val="FF9900"/>
              </a:highlight>
              <a:latin typeface="Cambria"/>
              <a:ea typeface="Cambria"/>
              <a:cs typeface="Cambria"/>
              <a:sym typeface="Cambria"/>
            </a:endParaRPr>
          </a:p>
          <a:p>
            <a:pPr indent="0" lvl="0" marL="0" rtl="0" algn="l">
              <a:spcBef>
                <a:spcPts val="0"/>
              </a:spcBef>
              <a:spcAft>
                <a:spcPts val="0"/>
              </a:spcAft>
              <a:buNone/>
            </a:pPr>
            <a:r>
              <a:rPr lang="en-PH" sz="1100">
                <a:solidFill>
                  <a:schemeClr val="dk1"/>
                </a:solidFill>
                <a:latin typeface="Cambria"/>
                <a:ea typeface="Cambria"/>
                <a:cs typeface="Cambria"/>
                <a:sym typeface="Cambria"/>
              </a:rPr>
              <a:t>“Good afternoon everyone. My name is Ashley Weisman. And my project is ‘Business Sustainability by Leveraging the Phoenix Green Business Leader Program’”.</a:t>
            </a:r>
            <a:endParaRPr sz="1100">
              <a:solidFill>
                <a:schemeClr val="dk1"/>
              </a:solidFill>
              <a:latin typeface="Cambria"/>
              <a:ea typeface="Cambria"/>
              <a:cs typeface="Cambria"/>
              <a:sym typeface="Cambria"/>
            </a:endParaRPr>
          </a:p>
          <a:p>
            <a:pPr indent="0" lvl="0" marL="0" rtl="0" algn="l">
              <a:spcBef>
                <a:spcPts val="0"/>
              </a:spcBef>
              <a:spcAft>
                <a:spcPts val="0"/>
              </a:spcAft>
              <a:buNone/>
            </a:pPr>
            <a:r>
              <a:t/>
            </a:r>
            <a:endParaRPr sz="1100">
              <a:solidFill>
                <a:schemeClr val="dk1"/>
              </a:solidFill>
              <a:latin typeface="Cambria"/>
              <a:ea typeface="Cambria"/>
              <a:cs typeface="Cambria"/>
              <a:sym typeface="Cambria"/>
            </a:endParaRPr>
          </a:p>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Presentation Outline</a:t>
            </a:r>
            <a:endParaRPr sz="1100">
              <a:solidFill>
                <a:schemeClr val="dk1"/>
              </a:solidFill>
              <a:highlight>
                <a:srgbClr val="FF9900"/>
              </a:highlight>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highlight>
                  <a:srgbClr val="FF9900"/>
                </a:highlight>
                <a:latin typeface="Cambria"/>
                <a:ea typeface="Cambria"/>
                <a:cs typeface="Cambria"/>
                <a:sym typeface="Cambria"/>
              </a:rPr>
              <a:t>Brief introduction/outline &amp; problem statement</a:t>
            </a:r>
            <a:endParaRPr sz="1100">
              <a:solidFill>
                <a:schemeClr val="dk1"/>
              </a:solidFill>
              <a:highlight>
                <a:srgbClr val="FF9900"/>
              </a:highlight>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highlight>
                  <a:srgbClr val="FF9900"/>
                </a:highlight>
                <a:latin typeface="Cambria"/>
                <a:ea typeface="Cambria"/>
                <a:cs typeface="Cambria"/>
                <a:sym typeface="Cambria"/>
              </a:rPr>
              <a:t>Who is the client/ what problem were u trying to solve?</a:t>
            </a:r>
            <a:endParaRPr sz="1100">
              <a:solidFill>
                <a:schemeClr val="dk1"/>
              </a:solidFill>
              <a:highlight>
                <a:srgbClr val="FF9900"/>
              </a:highlight>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highlight>
                  <a:srgbClr val="FF9900"/>
                </a:highlight>
                <a:latin typeface="Cambria"/>
                <a:ea typeface="Cambria"/>
                <a:cs typeface="Cambria"/>
                <a:sym typeface="Cambria"/>
              </a:rPr>
              <a:t>What solution was proposed?</a:t>
            </a:r>
            <a:endParaRPr sz="1100">
              <a:solidFill>
                <a:schemeClr val="dk1"/>
              </a:solidFill>
              <a:highlight>
                <a:srgbClr val="FF9900"/>
              </a:highlight>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highlight>
                  <a:srgbClr val="FF9900"/>
                </a:highlight>
                <a:latin typeface="Cambria"/>
                <a:ea typeface="Cambria"/>
                <a:cs typeface="Cambria"/>
                <a:sym typeface="Cambria"/>
              </a:rPr>
              <a:t>What methods you used to solve the problem? </a:t>
            </a:r>
            <a:endParaRPr sz="1100">
              <a:solidFill>
                <a:schemeClr val="dk1"/>
              </a:solidFill>
              <a:highlight>
                <a:srgbClr val="FF9900"/>
              </a:highlight>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highlight>
                  <a:srgbClr val="FF9900"/>
                </a:highlight>
                <a:latin typeface="Cambria"/>
                <a:ea typeface="Cambria"/>
                <a:cs typeface="Cambria"/>
                <a:sym typeface="Cambria"/>
              </a:rPr>
              <a:t>What were the project outcomes for the client?</a:t>
            </a:r>
            <a:endParaRPr sz="1100">
              <a:solidFill>
                <a:schemeClr val="dk1"/>
              </a:solidFill>
              <a:highlight>
                <a:srgbClr val="FF9900"/>
              </a:highlight>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highlight>
                  <a:srgbClr val="FF9900"/>
                </a:highlight>
                <a:latin typeface="Cambria"/>
                <a:ea typeface="Cambria"/>
                <a:cs typeface="Cambria"/>
                <a:sym typeface="Cambria"/>
              </a:rPr>
              <a:t>What did I learn/ major takeaways from a learning perspective?</a:t>
            </a:r>
            <a:endParaRPr sz="1100">
              <a:solidFill>
                <a:schemeClr val="dk1"/>
              </a:solidFill>
              <a:highlight>
                <a:srgbClr val="FF9900"/>
              </a:highlight>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highlight>
                  <a:srgbClr val="FF9900"/>
                </a:highlight>
                <a:latin typeface="Cambria"/>
                <a:ea typeface="Cambria"/>
                <a:cs typeface="Cambria"/>
                <a:sym typeface="Cambria"/>
              </a:rPr>
              <a:t>What recommendations for my client?</a:t>
            </a:r>
            <a:endParaRPr sz="1100">
              <a:solidFill>
                <a:schemeClr val="dk1"/>
              </a:solidFill>
              <a:highlight>
                <a:srgbClr val="FF9900"/>
              </a:highlight>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highlight>
                  <a:srgbClr val="FF9900"/>
                </a:highlight>
                <a:latin typeface="Cambria"/>
                <a:ea typeface="Cambria"/>
                <a:cs typeface="Cambria"/>
                <a:sym typeface="Cambria"/>
              </a:rPr>
              <a:t>Call to action </a:t>
            </a:r>
            <a:endParaRPr sz="1100">
              <a:solidFill>
                <a:srgbClr val="3C4043"/>
              </a:solidFill>
              <a:highlight>
                <a:schemeClr val="lt1"/>
              </a:highlight>
              <a:latin typeface="Cambria"/>
              <a:ea typeface="Cambria"/>
              <a:cs typeface="Cambria"/>
              <a:sym typeface="Cambria"/>
            </a:endParaRPr>
          </a:p>
          <a:p>
            <a:pPr indent="-298450" lvl="1" marL="914400" rtl="0" algn="l">
              <a:spcBef>
                <a:spcPts val="0"/>
              </a:spcBef>
              <a:spcAft>
                <a:spcPts val="0"/>
              </a:spcAft>
              <a:buClr>
                <a:srgbClr val="3C4043"/>
              </a:buClr>
              <a:buSzPts val="1100"/>
              <a:buFont typeface="Cambria"/>
              <a:buAutoNum type="alphaLcPeriod"/>
            </a:pPr>
            <a:r>
              <a:rPr lang="en-PH" sz="1100">
                <a:solidFill>
                  <a:srgbClr val="3C4043"/>
                </a:solidFill>
                <a:highlight>
                  <a:schemeClr val="lt1"/>
                </a:highlight>
                <a:latin typeface="Cambria"/>
                <a:ea typeface="Cambria"/>
                <a:cs typeface="Cambria"/>
                <a:sym typeface="Cambria"/>
              </a:rPr>
              <a:t>8-10 minutes. 6-8 minutes for questions. 2 minute  transition. </a:t>
            </a:r>
            <a:endParaRPr sz="1100">
              <a:solidFill>
                <a:schemeClr val="dk1"/>
              </a:solidFill>
              <a:highlight>
                <a:srgbClr val="FF9900"/>
              </a:highlight>
              <a:latin typeface="Cambria"/>
              <a:ea typeface="Cambria"/>
              <a:cs typeface="Cambria"/>
              <a:sym typeface="Cambria"/>
            </a:endParaRPr>
          </a:p>
        </p:txBody>
      </p:sp>
      <p:sp>
        <p:nvSpPr>
          <p:cNvPr id="132" name="Google Shape;13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e2a3a4e45554545_116: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W</a:t>
            </a:r>
            <a:r>
              <a:rPr lang="en-PH" sz="1100">
                <a:solidFill>
                  <a:schemeClr val="dk1"/>
                </a:solidFill>
                <a:highlight>
                  <a:srgbClr val="FF9900"/>
                </a:highlight>
                <a:latin typeface="Cambria"/>
                <a:ea typeface="Cambria"/>
                <a:cs typeface="Cambria"/>
                <a:sym typeface="Cambria"/>
              </a:rPr>
              <a:t>hat were the project outcomes for the client?</a:t>
            </a:r>
            <a:endParaRPr sz="1100">
              <a:solidFill>
                <a:schemeClr val="dk1"/>
              </a:solidFill>
              <a:latin typeface="Cambria"/>
              <a:ea typeface="Cambria"/>
              <a:cs typeface="Cambria"/>
              <a:sym typeface="Cambria"/>
            </a:endParaRPr>
          </a:p>
          <a:p>
            <a:pPr indent="0" lvl="0" marL="0" rtl="0" algn="l">
              <a:spcBef>
                <a:spcPts val="0"/>
              </a:spcBef>
              <a:spcAft>
                <a:spcPts val="0"/>
              </a:spcAft>
              <a:buNone/>
            </a:pPr>
            <a:r>
              <a:rPr i="1" lang="en-PH" sz="1100">
                <a:solidFill>
                  <a:schemeClr val="dk1"/>
                </a:solidFill>
                <a:latin typeface="Cambria"/>
                <a:ea typeface="Cambria"/>
                <a:cs typeface="Cambria"/>
                <a:sym typeface="Cambria"/>
              </a:rPr>
              <a:t>Go through each bar...</a:t>
            </a:r>
            <a:endParaRPr i="1" sz="1100">
              <a:solidFill>
                <a:schemeClr val="dk1"/>
              </a:solidFill>
              <a:latin typeface="Cambria"/>
              <a:ea typeface="Cambria"/>
              <a:cs typeface="Cambria"/>
              <a:sym typeface="Cambria"/>
            </a:endParaRPr>
          </a:p>
        </p:txBody>
      </p:sp>
      <p:sp>
        <p:nvSpPr>
          <p:cNvPr id="275" name="Google Shape;275;g5e2a3a4e45554545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1241f8a7c_2_414: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What recommendations for my client?</a:t>
            </a:r>
            <a:endParaRPr sz="1100">
              <a:solidFill>
                <a:schemeClr val="dk1"/>
              </a:solidFill>
              <a:highlight>
                <a:srgbClr val="FF9900"/>
              </a:highlight>
              <a:latin typeface="Cambria"/>
              <a:ea typeface="Cambria"/>
              <a:cs typeface="Cambria"/>
              <a:sym typeface="Cambria"/>
            </a:endParaRPr>
          </a:p>
          <a:p>
            <a:pPr indent="0" lvl="0" marL="0" rtl="0" algn="l">
              <a:spcBef>
                <a:spcPts val="0"/>
              </a:spcBef>
              <a:spcAft>
                <a:spcPts val="0"/>
              </a:spcAft>
              <a:buNone/>
            </a:pPr>
            <a:r>
              <a:rPr lang="en-PH" sz="1100">
                <a:latin typeface="Cambria"/>
                <a:ea typeface="Cambria"/>
                <a:cs typeface="Cambria"/>
                <a:sym typeface="Cambria"/>
              </a:rPr>
              <a:t>“To further my analysis on green business programs, I conducted a literature review and summarized the critiques of green business programs, then I compared these critiques to 28 existing green business programs using publicly available information. I also interviewed 16 programs, which you can see as these map points above. Through these conversations and research, I’ve created a Green Business Program Practitioner Guide, which offers the literature review summary, self-reflection questions based on the literature review for program practitioners to reflect on and ask themselves, and then for each of the questions I have a best practice example. and each of these best practice examples highlights one of the 16 programs that I spoke with”  </a:t>
            </a:r>
            <a:endParaRPr sz="1100">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Green Business Bu</a:t>
            </a:r>
            <a:r>
              <a:rPr lang="en-PH" sz="1100">
                <a:solidFill>
                  <a:schemeClr val="dk1"/>
                </a:solidFill>
                <a:latin typeface="Cambria"/>
                <a:ea typeface="Cambria"/>
                <a:cs typeface="Cambria"/>
                <a:sym typeface="Cambria"/>
              </a:rPr>
              <a:t>reau </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Phoenix Green Business Leader Program</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Clark County Green Business Program</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Hawaii Green Business Program</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The Institute for Green Business Certification</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Austin Green Business Leader Program</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Green Business Partnership</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Certifiably Green Denver</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B Corporation</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Seattle Envirostars</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Green Business Engagement National Network</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Nevada greenUP!</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Illinois Green Business Association</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Portland Sustainability at Work</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California Green Business Network - Napa County</a:t>
            </a:r>
            <a:endParaRPr sz="1100">
              <a:solidFill>
                <a:schemeClr val="dk1"/>
              </a:solidFill>
              <a:latin typeface="Cambria"/>
              <a:ea typeface="Cambria"/>
              <a:cs typeface="Cambria"/>
              <a:sym typeface="Cambria"/>
            </a:endParaRPr>
          </a:p>
          <a:p>
            <a:pPr indent="-298450" lvl="0" marL="457200" rtl="0" algn="l">
              <a:spcBef>
                <a:spcPts val="0"/>
              </a:spcBef>
              <a:spcAft>
                <a:spcPts val="0"/>
              </a:spcAft>
              <a:buClr>
                <a:schemeClr val="dk1"/>
              </a:buClr>
              <a:buSzPts val="1100"/>
              <a:buFont typeface="Cambria"/>
              <a:buAutoNum type="arabicPeriod"/>
            </a:pPr>
            <a:r>
              <a:rPr lang="en-PH" sz="1100">
                <a:solidFill>
                  <a:schemeClr val="dk1"/>
                </a:solidFill>
                <a:latin typeface="Cambria"/>
                <a:ea typeface="Cambria"/>
                <a:cs typeface="Cambria"/>
                <a:sym typeface="Cambria"/>
              </a:rPr>
              <a:t>Greshem Green Business Program</a:t>
            </a:r>
            <a:endParaRPr sz="1100">
              <a:solidFill>
                <a:schemeClr val="dk1"/>
              </a:solidFill>
              <a:latin typeface="Cambria"/>
              <a:ea typeface="Cambria"/>
              <a:cs typeface="Cambria"/>
              <a:sym typeface="Cambria"/>
            </a:endParaRPr>
          </a:p>
        </p:txBody>
      </p:sp>
      <p:sp>
        <p:nvSpPr>
          <p:cNvPr id="288" name="Google Shape;288;g51241f8a7c_2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5e2a3a4e45554545_13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What did I learn/ major takeaways from a learning perspective?</a:t>
            </a:r>
            <a:endParaRPr sz="11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PH" sz="1100">
                <a:solidFill>
                  <a:schemeClr val="dk1"/>
                </a:solidFill>
                <a:latin typeface="Cambria"/>
                <a:ea typeface="Cambria"/>
                <a:cs typeface="Cambria"/>
                <a:sym typeface="Cambria"/>
              </a:rPr>
              <a:t>-”I definitely think I came out of this project with a very thorough understanding of green business programs, as I looked at the program from all angles, including the perspective of the business going through the program, through publicly available information, and then through the perspective of the practitioners themselves.</a:t>
            </a:r>
            <a:endParaRPr sz="11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PH" sz="1100">
                <a:solidFill>
                  <a:schemeClr val="dk1"/>
                </a:solidFill>
                <a:latin typeface="Cambria"/>
                <a:ea typeface="Cambria"/>
                <a:cs typeface="Cambria"/>
                <a:sym typeface="Cambria"/>
              </a:rPr>
              <a:t>-These programs can move the needle, but this requires a lot of support and hand holding from the program practitioners, and this was also exemplified in the Winslow+Partners case study; however, in order for the programs to actually move the needle and ensure continuous improvement from the businesses, these programs need more staff. All of the programs are understaffed, and I think this has huge implications for city departments because if cities are actually serious about meeting their sustainability goals, then they have to be on the ground engaging with businesses. So I think as these programs improve at measuring their impacts they need to focus on how to market their program to city leadership that they need a larger green business program team in order to meet city sustainability goals.</a:t>
            </a:r>
            <a:endParaRPr sz="11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PH" sz="1100">
                <a:solidFill>
                  <a:schemeClr val="dk1"/>
                </a:solidFill>
                <a:latin typeface="Cambria"/>
                <a:ea typeface="Cambria"/>
                <a:cs typeface="Cambria"/>
                <a:sym typeface="Cambria"/>
              </a:rPr>
              <a:t>-Next, as usual this comes to policy. In the Sustainability Think Tank sessions I learned that many of the businesses in downtown Phoenix don’t pay their own utilities. Their energy and water bills are covered in their rent, so many businesses have no idea how much water and energy they are using. So for these hundreds of businesses, the financial incentive of the program and reducing their energy water use is almost nonexistent, so again this goes back to the need for regulations that support sustainability transitions”. </a:t>
            </a:r>
            <a:endParaRPr sz="11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PH" sz="1100">
                <a:solidFill>
                  <a:schemeClr val="dk1"/>
                </a:solidFill>
                <a:latin typeface="Cambria"/>
                <a:ea typeface="Cambria"/>
                <a:cs typeface="Cambria"/>
                <a:sym typeface="Cambria"/>
              </a:rPr>
              <a:t>-The practitioners I spoke with were very open about their challenges and shortcomings, and very interested in seeing my final product. They gave me access to surveys, provided professional introductions, and wanted to keep a relationship with me. I was also invited to speak at the 2020 Green Business Engagement Network Summit. Their passion and willingness to share and improve gave me a lot of future for these programs moving forward. Thank you”.</a:t>
            </a:r>
            <a:endParaRPr sz="1100">
              <a:solidFill>
                <a:schemeClr val="dk1"/>
              </a:solidFill>
              <a:latin typeface="Cambria"/>
              <a:ea typeface="Cambria"/>
              <a:cs typeface="Cambria"/>
              <a:sym typeface="Cambria"/>
            </a:endParaRPr>
          </a:p>
          <a:p>
            <a:pPr indent="0" lvl="0" marL="0" rtl="0" algn="l">
              <a:spcBef>
                <a:spcPts val="0"/>
              </a:spcBef>
              <a:spcAft>
                <a:spcPts val="0"/>
              </a:spcAft>
              <a:buNone/>
            </a:pPr>
            <a:r>
              <a:t/>
            </a:r>
            <a:endParaRPr sz="1100">
              <a:solidFill>
                <a:schemeClr val="dk1"/>
              </a:solidFill>
              <a:latin typeface="Cambria"/>
              <a:ea typeface="Cambria"/>
              <a:cs typeface="Cambria"/>
              <a:sym typeface="Cambria"/>
            </a:endParaRPr>
          </a:p>
        </p:txBody>
      </p:sp>
      <p:sp>
        <p:nvSpPr>
          <p:cNvPr id="316" name="Google Shape;316;g5e2a3a4e45554545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5e2a3a4e45554545_4: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Call to action </a:t>
            </a:r>
            <a:endParaRPr sz="1100">
              <a:solidFill>
                <a:schemeClr val="dk1"/>
              </a:solidFill>
              <a:highlight>
                <a:srgbClr val="FF9900"/>
              </a:highlight>
              <a:latin typeface="Cambria"/>
              <a:ea typeface="Cambria"/>
              <a:cs typeface="Cambria"/>
              <a:sym typeface="Cambria"/>
            </a:endParaRPr>
          </a:p>
          <a:p>
            <a:pPr indent="0" lvl="0" marL="0" rtl="0" algn="l">
              <a:spcBef>
                <a:spcPts val="0"/>
              </a:spcBef>
              <a:spcAft>
                <a:spcPts val="0"/>
              </a:spcAft>
              <a:buNone/>
            </a:pPr>
            <a:r>
              <a:rPr lang="en-PH" sz="1100">
                <a:solidFill>
                  <a:schemeClr val="dk1"/>
                </a:solidFill>
                <a:latin typeface="Cambria"/>
                <a:ea typeface="Cambria"/>
                <a:cs typeface="Cambria"/>
                <a:sym typeface="Cambria"/>
              </a:rPr>
              <a:t>“If you would like</a:t>
            </a:r>
            <a:r>
              <a:rPr lang="en-PH" sz="1100">
                <a:solidFill>
                  <a:schemeClr val="dk1"/>
                </a:solidFill>
                <a:latin typeface="Cambria"/>
                <a:ea typeface="Cambria"/>
                <a:cs typeface="Cambria"/>
                <a:sym typeface="Cambria"/>
              </a:rPr>
              <a:t> to see my final deliverable, I would be more than happy to share them with you. Please email me and I ask that you send them out to anyone working in the green business or certification space”. </a:t>
            </a:r>
            <a:endParaRPr sz="11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28" name="Google Shape;328;g5e2a3a4e45554545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1241f8a7c_2_14: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Who is the client/ what problem were u trying to solve?</a:t>
            </a:r>
            <a:endParaRPr sz="1100">
              <a:solidFill>
                <a:schemeClr val="dk1"/>
              </a:solidFill>
              <a:highlight>
                <a:srgbClr val="FF9900"/>
              </a:highlight>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PH" sz="1100">
                <a:solidFill>
                  <a:schemeClr val="dk1"/>
                </a:solidFill>
                <a:latin typeface="Cambria"/>
                <a:ea typeface="Cambria"/>
                <a:cs typeface="Cambria"/>
                <a:sym typeface="Cambria"/>
              </a:rPr>
              <a:t>“My project aimed to help a local architecture and design firm, Winslow+Partners, to implement enough sustainable practices to achieve Platinum level certification in the Phoenix Green Business Leader Program. Then, I took a step back and looked at green business programs from a more critical, holistic perspective and looked at how I could contribute to improving green business programs in the US.”</a:t>
            </a:r>
            <a:endParaRPr sz="1100">
              <a:solidFill>
                <a:schemeClr val="dk1"/>
              </a:solidFill>
              <a:latin typeface="Cambria"/>
              <a:ea typeface="Cambria"/>
              <a:cs typeface="Cambria"/>
              <a:sym typeface="Cambria"/>
            </a:endParaRPr>
          </a:p>
        </p:txBody>
      </p:sp>
      <p:sp>
        <p:nvSpPr>
          <p:cNvPr id="146" name="Google Shape;146;g51241f8a7c_2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51241f8a7c_2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51241f8a7c_2_2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PH" sz="1100">
                <a:highlight>
                  <a:srgbClr val="FF9900"/>
                </a:highlight>
                <a:latin typeface="Cambria"/>
                <a:ea typeface="Cambria"/>
                <a:cs typeface="Cambria"/>
                <a:sym typeface="Cambria"/>
              </a:rPr>
              <a:t>W</a:t>
            </a:r>
            <a:r>
              <a:rPr lang="en-PH" sz="1100">
                <a:highlight>
                  <a:srgbClr val="FF9900"/>
                </a:highlight>
                <a:latin typeface="Cambria"/>
                <a:ea typeface="Cambria"/>
                <a:cs typeface="Cambria"/>
                <a:sym typeface="Cambria"/>
              </a:rPr>
              <a:t>hat solution was proposed?</a:t>
            </a:r>
            <a:endParaRPr sz="1100">
              <a:highlight>
                <a:srgbClr val="FF9900"/>
              </a:highlight>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PH" sz="1100">
                <a:latin typeface="Cambria"/>
                <a:ea typeface="Cambria"/>
                <a:cs typeface="Cambria"/>
                <a:sym typeface="Cambria"/>
              </a:rPr>
              <a:t>“Hundreds of green business programs and certifications exist worldwide, and like many of these programs, the Phoenix program is a checklist. Depending on the amount of boxes you check, you will qualify for either Green, Gold, or Platinum certification, then City of Phoenix representatives conduct a site evaluation to confirm your checklist. On the left, these are the categories that the Phoenix program covers, as well as the benefits offered for the different levels of certification”.</a:t>
            </a:r>
            <a:endParaRPr sz="1100">
              <a:latin typeface="Cambria"/>
              <a:ea typeface="Cambria"/>
              <a:cs typeface="Cambria"/>
              <a:sym typeface="Cambria"/>
            </a:endParaRPr>
          </a:p>
        </p:txBody>
      </p:sp>
      <p:sp>
        <p:nvSpPr>
          <p:cNvPr id="161" name="Google Shape;161;g51241f8a7c_2_2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PH"/>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1241f8a7c_2_489: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W</a:t>
            </a:r>
            <a:r>
              <a:rPr lang="en-PH" sz="1100">
                <a:solidFill>
                  <a:schemeClr val="dk1"/>
                </a:solidFill>
                <a:highlight>
                  <a:srgbClr val="FF9900"/>
                </a:highlight>
                <a:latin typeface="Cambria"/>
                <a:ea typeface="Cambria"/>
                <a:cs typeface="Cambria"/>
                <a:sym typeface="Cambria"/>
              </a:rPr>
              <a:t>hat methods you used to solve the problem: Highlights of the process &amp; how I engaged with the staff.</a:t>
            </a:r>
            <a:endParaRPr sz="1100">
              <a:solidFill>
                <a:schemeClr val="dk1"/>
              </a:solidFill>
              <a:highlight>
                <a:srgbClr val="FF9900"/>
              </a:highlight>
              <a:latin typeface="Cambria"/>
              <a:ea typeface="Cambria"/>
              <a:cs typeface="Cambria"/>
              <a:sym typeface="Cambria"/>
            </a:endParaRPr>
          </a:p>
          <a:p>
            <a:pPr indent="0" lvl="0" marL="0" rtl="0" algn="l">
              <a:lnSpc>
                <a:spcPct val="100000"/>
              </a:lnSpc>
              <a:spcBef>
                <a:spcPts val="0"/>
              </a:spcBef>
              <a:spcAft>
                <a:spcPts val="400"/>
              </a:spcAft>
              <a:buNone/>
            </a:pPr>
            <a:r>
              <a:rPr lang="en-PH" sz="1100">
                <a:solidFill>
                  <a:schemeClr val="dk1"/>
                </a:solidFill>
                <a:latin typeface="Cambria"/>
                <a:ea typeface="Cambria"/>
                <a:cs typeface="Cambria"/>
                <a:sym typeface="Cambria"/>
              </a:rPr>
              <a:t>“My project process had 7 phases. The first three phases included understanding the current state of the business and creating the project strategy based on that current state, phase 4 was the longest in duration as I executed the strategy, in phase 5 I conducted the green business program analysis, in phase 6 all the staff and myself had our overview meeting to go through the checklist one last time together and submit the checklist, and in phase 7 the 2 City of Phoenix representatives conducted their site evaluation”.</a:t>
            </a:r>
            <a:endParaRPr sz="1100">
              <a:solidFill>
                <a:schemeClr val="dk1"/>
              </a:solidFill>
              <a:latin typeface="Cambria"/>
              <a:ea typeface="Cambria"/>
              <a:cs typeface="Cambria"/>
              <a:sym typeface="Cambria"/>
            </a:endParaRPr>
          </a:p>
        </p:txBody>
      </p:sp>
      <p:sp>
        <p:nvSpPr>
          <p:cNvPr id="172" name="Google Shape;172;g51241f8a7c_2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51241f8a7c_2_251: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W</a:t>
            </a:r>
            <a:r>
              <a:rPr lang="en-PH" sz="1100">
                <a:solidFill>
                  <a:schemeClr val="dk1"/>
                </a:solidFill>
                <a:highlight>
                  <a:srgbClr val="FF9900"/>
                </a:highlight>
                <a:latin typeface="Cambria"/>
                <a:ea typeface="Cambria"/>
                <a:cs typeface="Cambria"/>
                <a:sym typeface="Cambria"/>
              </a:rPr>
              <a:t>hat were the project outcomes for the client?</a:t>
            </a:r>
            <a:endParaRPr sz="1100">
              <a:solidFill>
                <a:schemeClr val="dk1"/>
              </a:solidFill>
              <a:highlight>
                <a:srgbClr val="FF9900"/>
              </a:highlight>
              <a:latin typeface="Cambria"/>
              <a:ea typeface="Cambria"/>
              <a:cs typeface="Cambria"/>
              <a:sym typeface="Cambria"/>
            </a:endParaRPr>
          </a:p>
          <a:p>
            <a:pPr indent="0" lvl="0" marL="0" rtl="0" algn="l">
              <a:spcBef>
                <a:spcPts val="0"/>
              </a:spcBef>
              <a:spcAft>
                <a:spcPts val="0"/>
              </a:spcAft>
              <a:buNone/>
            </a:pPr>
            <a:r>
              <a:rPr lang="en-PH" sz="1100">
                <a:solidFill>
                  <a:schemeClr val="dk1"/>
                </a:solidFill>
                <a:latin typeface="Cambria"/>
                <a:ea typeface="Cambria"/>
                <a:cs typeface="Cambria"/>
                <a:sym typeface="Cambria"/>
              </a:rPr>
              <a:t>“Winslow+Partners already had sustainable initiatives in their business before I started the project. For example, they implement water and energy efficient features in their architecture projects, they recycled, had some donation and reuse initiatives, had 3 Energy Star rated appliances, and had occupancy sensors for their lighting. So before the project, this earned Green Level certification, with 25 points”.</a:t>
            </a:r>
            <a:endParaRPr sz="11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PH" sz="1100">
                <a:solidFill>
                  <a:schemeClr val="dk1"/>
                </a:solidFill>
                <a:latin typeface="Cambria"/>
                <a:ea typeface="Cambria"/>
                <a:cs typeface="Cambria"/>
                <a:sym typeface="Cambria"/>
              </a:rPr>
              <a:t>Newly implemented practices</a:t>
            </a:r>
            <a:endParaRPr sz="1100">
              <a:solidFill>
                <a:schemeClr val="dk1"/>
              </a:solidFill>
              <a:latin typeface="Cambria"/>
              <a:ea typeface="Cambria"/>
              <a:cs typeface="Cambria"/>
              <a:sym typeface="Cambria"/>
            </a:endParaRPr>
          </a:p>
          <a:p>
            <a:pPr indent="-298450" lvl="1" marL="914400" rtl="0" algn="l">
              <a:spcBef>
                <a:spcPts val="400"/>
              </a:spcBef>
              <a:spcAft>
                <a:spcPts val="0"/>
              </a:spcAft>
              <a:buClr>
                <a:schemeClr val="dk1"/>
              </a:buClr>
              <a:buSzPts val="1100"/>
              <a:buFont typeface="Cambria"/>
              <a:buChar char="○"/>
            </a:pPr>
            <a:r>
              <a:rPr lang="en-PH" sz="1100">
                <a:solidFill>
                  <a:schemeClr val="dk1"/>
                </a:solidFill>
                <a:latin typeface="Cambria"/>
                <a:ea typeface="Cambria"/>
                <a:cs typeface="Cambria"/>
                <a:sym typeface="Cambria"/>
              </a:rPr>
              <a:t>Sustainability Guide</a:t>
            </a:r>
            <a:endParaRPr sz="1100">
              <a:solidFill>
                <a:schemeClr val="dk1"/>
              </a:solidFill>
              <a:latin typeface="Cambria"/>
              <a:ea typeface="Cambria"/>
              <a:cs typeface="Cambria"/>
              <a:sym typeface="Cambria"/>
            </a:endParaRPr>
          </a:p>
          <a:p>
            <a:pPr indent="-298450" lvl="2" marL="1371600" rtl="0" algn="l">
              <a:spcBef>
                <a:spcPts val="0"/>
              </a:spcBef>
              <a:spcAft>
                <a:spcPts val="0"/>
              </a:spcAft>
              <a:buClr>
                <a:schemeClr val="dk1"/>
              </a:buClr>
              <a:buSzPts val="1100"/>
              <a:buFont typeface="Cambria"/>
              <a:buChar char="■"/>
            </a:pPr>
            <a:r>
              <a:rPr lang="en-PH" sz="1100">
                <a:solidFill>
                  <a:schemeClr val="dk1"/>
                </a:solidFill>
                <a:latin typeface="Cambria"/>
                <a:ea typeface="Cambria"/>
                <a:cs typeface="Cambria"/>
                <a:sym typeface="Cambria"/>
              </a:rPr>
              <a:t>The Winslow + Partners Sustainability Guide will serve as a resource-filled how-to guide, informing how to sustain the new sustainability practices at Winslow + Partners. Sections for where/how to buy different sustainable items/services I’ve purchased, copies of the labels/posters I created, a sustainability plan for moving forward that we will continue to create together, etc.</a:t>
            </a:r>
            <a:endParaRPr sz="1100">
              <a:solidFill>
                <a:schemeClr val="dk1"/>
              </a:solidFill>
              <a:latin typeface="Cambria"/>
              <a:ea typeface="Cambria"/>
              <a:cs typeface="Cambria"/>
              <a:sym typeface="Cambria"/>
            </a:endParaRPr>
          </a:p>
          <a:p>
            <a:pPr indent="-298450" lvl="1" marL="914400" rtl="0" algn="l">
              <a:spcBef>
                <a:spcPts val="0"/>
              </a:spcBef>
              <a:spcAft>
                <a:spcPts val="0"/>
              </a:spcAft>
              <a:buClr>
                <a:schemeClr val="dk1"/>
              </a:buClr>
              <a:buSzPts val="1100"/>
              <a:buFont typeface="Cambria"/>
              <a:buChar char="○"/>
            </a:pPr>
            <a:r>
              <a:rPr lang="en-PH" sz="1100">
                <a:solidFill>
                  <a:schemeClr val="dk1"/>
                </a:solidFill>
                <a:latin typeface="Cambria"/>
                <a:ea typeface="Cambria"/>
                <a:cs typeface="Cambria"/>
                <a:sym typeface="Cambria"/>
              </a:rPr>
              <a:t>Phoenix Green Business Leader Report</a:t>
            </a:r>
            <a:endParaRPr sz="1100">
              <a:solidFill>
                <a:schemeClr val="dk1"/>
              </a:solidFill>
              <a:latin typeface="Cambria"/>
              <a:ea typeface="Cambria"/>
              <a:cs typeface="Cambria"/>
              <a:sym typeface="Cambria"/>
            </a:endParaRPr>
          </a:p>
          <a:p>
            <a:pPr indent="-298450" lvl="2" marL="1371600" rtl="0" algn="l">
              <a:spcBef>
                <a:spcPts val="0"/>
              </a:spcBef>
              <a:spcAft>
                <a:spcPts val="0"/>
              </a:spcAft>
              <a:buClr>
                <a:schemeClr val="dk1"/>
              </a:buClr>
              <a:buSzPts val="1100"/>
              <a:buFont typeface="Cambria"/>
              <a:buChar char="■"/>
            </a:pPr>
            <a:r>
              <a:rPr lang="en-PH" sz="1100">
                <a:solidFill>
                  <a:schemeClr val="dk1"/>
                </a:solidFill>
                <a:latin typeface="Cambria"/>
                <a:ea typeface="Cambria"/>
                <a:cs typeface="Cambria"/>
                <a:sym typeface="Cambria"/>
              </a:rPr>
              <a:t>highlight the gaps and opportunities for the Green Business Leader Program to become a transformational sustainability tool</a:t>
            </a:r>
            <a:endParaRPr sz="1100">
              <a:solidFill>
                <a:schemeClr val="dk1"/>
              </a:solidFill>
              <a:latin typeface="Cambria"/>
              <a:ea typeface="Cambria"/>
              <a:cs typeface="Cambria"/>
              <a:sym typeface="Cambria"/>
            </a:endParaRPr>
          </a:p>
          <a:p>
            <a:pPr indent="-298450" lvl="2" marL="1371600" rtl="0" algn="l">
              <a:spcBef>
                <a:spcPts val="0"/>
              </a:spcBef>
              <a:spcAft>
                <a:spcPts val="0"/>
              </a:spcAft>
              <a:buClr>
                <a:schemeClr val="dk1"/>
              </a:buClr>
              <a:buSzPts val="1100"/>
              <a:buFont typeface="Cambria"/>
              <a:buChar char="■"/>
            </a:pPr>
            <a:r>
              <a:rPr lang="en-PH" sz="1100">
                <a:solidFill>
                  <a:schemeClr val="dk1"/>
                </a:solidFill>
                <a:latin typeface="Cambria"/>
                <a:ea typeface="Cambria"/>
                <a:cs typeface="Cambria"/>
                <a:sym typeface="Cambria"/>
              </a:rPr>
              <a:t>will serve as a case study for the public works department by addressing the project results, best practices, and lessons learned, but will focus on recommendations for the program based on the Literature Review</a:t>
            </a:r>
            <a:endParaRPr sz="1100">
              <a:solidFill>
                <a:schemeClr val="dk1"/>
              </a:solidFill>
              <a:latin typeface="Cambria"/>
              <a:ea typeface="Cambria"/>
              <a:cs typeface="Cambria"/>
              <a:sym typeface="Cambria"/>
            </a:endParaRPr>
          </a:p>
          <a:p>
            <a:pPr indent="-298450" lvl="2" marL="1371600" rtl="0" algn="l">
              <a:spcBef>
                <a:spcPts val="0"/>
              </a:spcBef>
              <a:spcAft>
                <a:spcPts val="0"/>
              </a:spcAft>
              <a:buClr>
                <a:schemeClr val="dk1"/>
              </a:buClr>
              <a:buSzPts val="1100"/>
              <a:buFont typeface="Cambria"/>
              <a:buChar char="■"/>
            </a:pPr>
            <a:r>
              <a:rPr lang="en-PH" sz="1100">
                <a:solidFill>
                  <a:schemeClr val="dk1"/>
                </a:solidFill>
                <a:latin typeface="Cambria"/>
                <a:ea typeface="Cambria"/>
                <a:cs typeface="Cambria"/>
                <a:sym typeface="Cambria"/>
              </a:rPr>
              <a:t>This report will analyze the Program within a wider sustainability context, to increase the Program’s ability to be a transformational sustainability leadership tool with my suggestions on how to delve deeper into all three pillars of sustainability. (include behavior change resources)</a:t>
            </a:r>
            <a:endParaRPr sz="1100">
              <a:solidFill>
                <a:schemeClr val="dk1"/>
              </a:solidFill>
              <a:latin typeface="Cambria"/>
              <a:ea typeface="Cambria"/>
              <a:cs typeface="Cambria"/>
              <a:sym typeface="Cambria"/>
            </a:endParaRPr>
          </a:p>
        </p:txBody>
      </p:sp>
      <p:sp>
        <p:nvSpPr>
          <p:cNvPr id="188" name="Google Shape;188;g51241f8a7c_2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1241f8a7c_2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1241f8a7c_2_4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PH" sz="1100">
                <a:highlight>
                  <a:srgbClr val="FF9900"/>
                </a:highlight>
                <a:latin typeface="Cambria"/>
                <a:ea typeface="Cambria"/>
                <a:cs typeface="Cambria"/>
                <a:sym typeface="Cambria"/>
              </a:rPr>
              <a:t>What were the project outcomes for the client?</a:t>
            </a:r>
            <a:endParaRPr sz="1100">
              <a:highlight>
                <a:srgbClr val="FF9900"/>
              </a:highlight>
              <a:latin typeface="Cambria"/>
              <a:ea typeface="Cambria"/>
              <a:cs typeface="Cambria"/>
              <a:sym typeface="Cambria"/>
            </a:endParaRPr>
          </a:p>
          <a:p>
            <a:pPr indent="0" lvl="0" marL="0" rtl="0" algn="l">
              <a:spcBef>
                <a:spcPts val="0"/>
              </a:spcBef>
              <a:spcAft>
                <a:spcPts val="0"/>
              </a:spcAft>
              <a:buNone/>
            </a:pPr>
            <a:r>
              <a:rPr lang="en-PH" sz="1100">
                <a:latin typeface="Cambria"/>
                <a:ea typeface="Cambria"/>
                <a:cs typeface="Cambria"/>
                <a:sym typeface="Cambria"/>
              </a:rPr>
              <a:t>“During the project, I’ve converted 67% of the lighting to LEDs, and the office will actually be 100% LED here in the next week or so once the rest of the bulbs are delivered. Also they now have 5 waste streams, including composting, soft plastics, recycling, landfill, and electronic waste”.</a:t>
            </a:r>
            <a:endParaRPr sz="1100">
              <a:latin typeface="Cambria"/>
              <a:ea typeface="Cambria"/>
              <a:cs typeface="Cambria"/>
              <a:sym typeface="Cambria"/>
            </a:endParaRPr>
          </a:p>
        </p:txBody>
      </p:sp>
      <p:sp>
        <p:nvSpPr>
          <p:cNvPr id="204" name="Google Shape;204;g51241f8a7c_2_4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PH"/>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5113b4ff3d_0_1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5113b4ff3d_0_16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PH" sz="1100">
                <a:highlight>
                  <a:srgbClr val="FF9900"/>
                </a:highlight>
                <a:latin typeface="Cambria"/>
                <a:ea typeface="Cambria"/>
                <a:cs typeface="Cambria"/>
                <a:sym typeface="Cambria"/>
              </a:rPr>
              <a:t>W</a:t>
            </a:r>
            <a:r>
              <a:rPr lang="en-PH" sz="1100">
                <a:highlight>
                  <a:srgbClr val="FF9900"/>
                </a:highlight>
                <a:latin typeface="Cambria"/>
                <a:ea typeface="Cambria"/>
                <a:cs typeface="Cambria"/>
                <a:sym typeface="Cambria"/>
              </a:rPr>
              <a:t>hat were the project outcomes for the client?</a:t>
            </a:r>
            <a:endParaRPr sz="1100">
              <a:highlight>
                <a:srgbClr val="FF9900"/>
              </a:highlight>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PH" sz="1100">
                <a:latin typeface="Cambria"/>
                <a:ea typeface="Cambria"/>
                <a:cs typeface="Cambria"/>
                <a:sym typeface="Cambria"/>
              </a:rPr>
              <a:t>“Some of the quantitative results of the project include 73% diversion rate at the office. Through a waste audit i conducted in January and in April, their diversion rate increased by 6%. I will note that since I facilitated the initial staff waste diversion training, 4 new employees were hired, so that tells me that the bin labels, waste PDF I sent to the staff, and the tour of the recycling facility worked in awareness and reinforcement of the 5 waste streams. Also, I set up a water leak audit with the City of Phoenix Water Smart Program, and this projected an annual savings of nearly 6k gallons of water. This is especially valuable because the building management refuses to implement recycling in the building, so we are hoping that if we show the building owner their potential cost savings on water annually, then he can use this savings to purchase recycling services. We hope to find some sort of common ground that way”. </a:t>
            </a:r>
            <a:endParaRPr sz="1100">
              <a:latin typeface="Cambria"/>
              <a:ea typeface="Cambria"/>
              <a:cs typeface="Cambria"/>
              <a:sym typeface="Cambria"/>
            </a:endParaRPr>
          </a:p>
        </p:txBody>
      </p:sp>
      <p:sp>
        <p:nvSpPr>
          <p:cNvPr id="215" name="Google Shape;215;g5113b4ff3d_0_16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PH"/>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51241f8a7c_2_53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PH" sz="1100">
                <a:solidFill>
                  <a:schemeClr val="dk1"/>
                </a:solidFill>
                <a:highlight>
                  <a:srgbClr val="FF9900"/>
                </a:highlight>
                <a:latin typeface="Cambria"/>
                <a:ea typeface="Cambria"/>
                <a:cs typeface="Cambria"/>
                <a:sym typeface="Cambria"/>
              </a:rPr>
              <a:t>What were the project outcomes for the client? &amp; What recommendations for my client?</a:t>
            </a:r>
            <a:endParaRPr sz="1100">
              <a:solidFill>
                <a:schemeClr val="dk1"/>
              </a:solidFill>
              <a:latin typeface="Cambria"/>
              <a:ea typeface="Cambria"/>
              <a:cs typeface="Cambria"/>
              <a:sym typeface="Cambria"/>
            </a:endParaRPr>
          </a:p>
          <a:p>
            <a:pPr indent="0" lvl="0" marL="0" rtl="0" algn="l">
              <a:spcBef>
                <a:spcPts val="0"/>
              </a:spcBef>
              <a:spcAft>
                <a:spcPts val="0"/>
              </a:spcAft>
              <a:buNone/>
            </a:pPr>
            <a:r>
              <a:rPr lang="en-PH" sz="1100">
                <a:solidFill>
                  <a:schemeClr val="dk1"/>
                </a:solidFill>
                <a:latin typeface="Cambria"/>
                <a:ea typeface="Cambria"/>
                <a:cs typeface="Cambria"/>
                <a:sym typeface="Cambria"/>
              </a:rPr>
              <a:t>“</a:t>
            </a:r>
            <a:r>
              <a:rPr lang="en-PH" sz="1100">
                <a:solidFill>
                  <a:schemeClr val="dk1"/>
                </a:solidFill>
                <a:latin typeface="Cambria"/>
                <a:ea typeface="Cambria"/>
                <a:cs typeface="Cambria"/>
                <a:sym typeface="Cambria"/>
              </a:rPr>
              <a:t>We also facilitated two Sustainability Think Tanks. So the idea behind this was to reach our sustainability efforts past the firm itself and into the community to get the other businesses on the block interested in Phoenix Green Business Leader certification, in order to ‘create the first sustainable block in Phoenix’, is how we marketed it. I planned an hour session, I created fliers and went around to businesses on the block and invited them in person, and went around a second day to remind them, and zero businesses showed up. But that’s okay, we went back to the drawing board and strategized for our second think tank, where we invited people we already had relationships with to kind of start the conversation there. This conversation included a local property manager, two local business owners, and two City of Phoenix representatives and this was a fruitful conversation.</a:t>
            </a:r>
            <a:endParaRPr sz="1100">
              <a:solidFill>
                <a:schemeClr val="dk1"/>
              </a:solidFill>
              <a:latin typeface="Cambria"/>
              <a:ea typeface="Cambria"/>
              <a:cs typeface="Cambria"/>
              <a:sym typeface="Cambria"/>
            </a:endParaRPr>
          </a:p>
          <a:p>
            <a:pPr indent="0" lvl="0" marL="0" rtl="0" algn="l">
              <a:spcBef>
                <a:spcPts val="0"/>
              </a:spcBef>
              <a:spcAft>
                <a:spcPts val="0"/>
              </a:spcAft>
              <a:buNone/>
            </a:pPr>
            <a:r>
              <a:rPr lang="en-PH" sz="1100">
                <a:solidFill>
                  <a:schemeClr val="dk1"/>
                </a:solidFill>
                <a:latin typeface="Cambria"/>
                <a:ea typeface="Cambria"/>
                <a:cs typeface="Cambria"/>
                <a:sym typeface="Cambria"/>
              </a:rPr>
              <a:t>The firm also has their Winslow+Partners Sustainability Guide, which is a resource-filled how-to guide to help the firm continue the new practices. I’m also continuing my work with the firm in crafting their firm’s Sustainability Plan &amp; green office program. The office also volunteered to submit their waste diversion rate every quarter to the City to keep them aware and accountable for their waste... A</a:t>
            </a:r>
            <a:r>
              <a:rPr lang="en-PH" sz="1100">
                <a:solidFill>
                  <a:schemeClr val="dk1"/>
                </a:solidFill>
                <a:latin typeface="Cambria"/>
                <a:ea typeface="Cambria"/>
                <a:cs typeface="Cambria"/>
                <a:sym typeface="Cambria"/>
              </a:rPr>
              <a:t>nd more! For another example, here’s a picture of some of the staff and I when we toured the recycling facility.”</a:t>
            </a:r>
            <a:endParaRPr sz="1100" strike="sngStrike">
              <a:solidFill>
                <a:schemeClr val="dk1"/>
              </a:solidFill>
              <a:latin typeface="Cambria"/>
              <a:ea typeface="Cambria"/>
              <a:cs typeface="Cambria"/>
              <a:sym typeface="Cambria"/>
            </a:endParaRPr>
          </a:p>
        </p:txBody>
      </p:sp>
      <p:sp>
        <p:nvSpPr>
          <p:cNvPr id="242" name="Google Shape;242;g51241f8a7c_2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51241f8a7c_2_454: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PH" sz="1100">
                <a:solidFill>
                  <a:schemeClr val="dk1"/>
                </a:solidFill>
                <a:highlight>
                  <a:srgbClr val="FF9900"/>
                </a:highlight>
                <a:latin typeface="Cambria"/>
                <a:ea typeface="Cambria"/>
                <a:cs typeface="Cambria"/>
                <a:sym typeface="Cambria"/>
              </a:rPr>
              <a:t>W</a:t>
            </a:r>
            <a:r>
              <a:rPr lang="en-PH" sz="1100">
                <a:solidFill>
                  <a:schemeClr val="dk1"/>
                </a:solidFill>
                <a:highlight>
                  <a:srgbClr val="FF9900"/>
                </a:highlight>
                <a:latin typeface="Cambria"/>
                <a:ea typeface="Cambria"/>
                <a:cs typeface="Cambria"/>
                <a:sym typeface="Cambria"/>
              </a:rPr>
              <a:t>hat were the project outcomes for the client? </a:t>
            </a:r>
            <a:endParaRPr sz="1100">
              <a:solidFill>
                <a:schemeClr val="dk1"/>
              </a:solidFill>
              <a:latin typeface="Cambria"/>
              <a:ea typeface="Cambria"/>
              <a:cs typeface="Cambria"/>
              <a:sym typeface="Cambria"/>
            </a:endParaRPr>
          </a:p>
          <a:p>
            <a:pPr indent="0" lvl="0" marL="0" rtl="0" algn="l">
              <a:spcBef>
                <a:spcPts val="0"/>
              </a:spcBef>
              <a:spcAft>
                <a:spcPts val="0"/>
              </a:spcAft>
              <a:buNone/>
            </a:pPr>
            <a:r>
              <a:rPr lang="en-PH" sz="1100">
                <a:solidFill>
                  <a:schemeClr val="dk1"/>
                </a:solidFill>
                <a:latin typeface="Cambria"/>
                <a:ea typeface="Cambria"/>
                <a:cs typeface="Cambria"/>
                <a:sym typeface="Cambria"/>
              </a:rPr>
              <a:t>“After I</a:t>
            </a:r>
            <a:r>
              <a:rPr lang="en-PH" sz="1100">
                <a:solidFill>
                  <a:schemeClr val="dk1"/>
                </a:solidFill>
                <a:latin typeface="Cambria"/>
                <a:ea typeface="Cambria"/>
                <a:cs typeface="Cambria"/>
                <a:sym typeface="Cambria"/>
              </a:rPr>
              <a:t> facilitated some staff sustainability trainings and more, and I’m proud to announce that Winslow+Partners earned their platinum cert with 51 points”.</a:t>
            </a:r>
            <a:endParaRPr sz="1100">
              <a:solidFill>
                <a:schemeClr val="dk1"/>
              </a:solidFill>
              <a:latin typeface="Cambria"/>
              <a:ea typeface="Cambria"/>
              <a:cs typeface="Cambria"/>
              <a:sym typeface="Cambria"/>
            </a:endParaRPr>
          </a:p>
        </p:txBody>
      </p:sp>
      <p:sp>
        <p:nvSpPr>
          <p:cNvPr id="258" name="Google Shape;258;g51241f8a7c_2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91425" lIns="91425" spcFirstLastPara="1" rIns="91425" wrap="square" tIns="91425"/>
          <a:lstStyle>
            <a:lvl1pPr lvl="0" marR="0" rtl="0" algn="ctr">
              <a:lnSpc>
                <a:spcPct val="90000"/>
              </a:lnSpc>
              <a:spcBef>
                <a:spcPts val="0"/>
              </a:spcBef>
              <a:spcAft>
                <a:spcPts val="0"/>
              </a:spcAft>
              <a:buClr>
                <a:schemeClr val="dk1"/>
              </a:buClr>
              <a:buSzPts val="6000"/>
              <a:buFont typeface="Libre Baskerville"/>
              <a:buNone/>
              <a:defRPr b="0" i="0" sz="60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91425" lIns="91425" spcFirstLastPara="1" rIns="91425" wrap="square" tIns="91425"/>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Lato Light"/>
                <a:ea typeface="Lato Light"/>
                <a:cs typeface="Lato Light"/>
                <a:sym typeface="Lato Light"/>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Lato Light"/>
                <a:ea typeface="Lato Light"/>
                <a:cs typeface="Lato Light"/>
                <a:sym typeface="Lato Light"/>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Lato Light"/>
                <a:ea typeface="Lato Light"/>
                <a:cs typeface="Lato Light"/>
                <a:sym typeface="Lato Light"/>
              </a:defRPr>
            </a:lvl1pPr>
            <a:lvl2pPr indent="0" lvl="1" marL="0" marR="0" rtl="0" algn="r">
              <a:spcBef>
                <a:spcPts val="0"/>
              </a:spcBef>
              <a:buNone/>
              <a:defRPr b="0" i="0" sz="1200" u="none" cap="none" strike="noStrike">
                <a:solidFill>
                  <a:srgbClr val="888888"/>
                </a:solidFill>
                <a:latin typeface="Lato Light"/>
                <a:ea typeface="Lato Light"/>
                <a:cs typeface="Lato Light"/>
                <a:sym typeface="Lato Light"/>
              </a:defRPr>
            </a:lvl2pPr>
            <a:lvl3pPr indent="0" lvl="2" marL="0" marR="0" rtl="0" algn="r">
              <a:spcBef>
                <a:spcPts val="0"/>
              </a:spcBef>
              <a:buNone/>
              <a:defRPr b="0" i="0" sz="1200" u="none" cap="none" strike="noStrike">
                <a:solidFill>
                  <a:srgbClr val="888888"/>
                </a:solidFill>
                <a:latin typeface="Lato Light"/>
                <a:ea typeface="Lato Light"/>
                <a:cs typeface="Lato Light"/>
                <a:sym typeface="Lato Light"/>
              </a:defRPr>
            </a:lvl3pPr>
            <a:lvl4pPr indent="0" lvl="3" marL="0" marR="0" rtl="0" algn="r">
              <a:spcBef>
                <a:spcPts val="0"/>
              </a:spcBef>
              <a:buNone/>
              <a:defRPr b="0" i="0" sz="1200" u="none" cap="none" strike="noStrike">
                <a:solidFill>
                  <a:srgbClr val="888888"/>
                </a:solidFill>
                <a:latin typeface="Lato Light"/>
                <a:ea typeface="Lato Light"/>
                <a:cs typeface="Lato Light"/>
                <a:sym typeface="Lato Light"/>
              </a:defRPr>
            </a:lvl4pPr>
            <a:lvl5pPr indent="0" lvl="4" marL="0" marR="0" rtl="0" algn="r">
              <a:spcBef>
                <a:spcPts val="0"/>
              </a:spcBef>
              <a:buNone/>
              <a:defRPr b="0" i="0" sz="1200" u="none" cap="none" strike="noStrike">
                <a:solidFill>
                  <a:srgbClr val="888888"/>
                </a:solidFill>
                <a:latin typeface="Lato Light"/>
                <a:ea typeface="Lato Light"/>
                <a:cs typeface="Lato Light"/>
                <a:sym typeface="Lato Light"/>
              </a:defRPr>
            </a:lvl5pPr>
            <a:lvl6pPr indent="0" lvl="5" marL="0" marR="0" rtl="0" algn="r">
              <a:spcBef>
                <a:spcPts val="0"/>
              </a:spcBef>
              <a:buNone/>
              <a:defRPr b="0" i="0" sz="1200" u="none" cap="none" strike="noStrike">
                <a:solidFill>
                  <a:srgbClr val="888888"/>
                </a:solidFill>
                <a:latin typeface="Lato Light"/>
                <a:ea typeface="Lato Light"/>
                <a:cs typeface="Lato Light"/>
                <a:sym typeface="Lato Light"/>
              </a:defRPr>
            </a:lvl6pPr>
            <a:lvl7pPr indent="0" lvl="6" marL="0" marR="0" rtl="0" algn="r">
              <a:spcBef>
                <a:spcPts val="0"/>
              </a:spcBef>
              <a:buNone/>
              <a:defRPr b="0" i="0" sz="1200" u="none" cap="none" strike="noStrike">
                <a:solidFill>
                  <a:srgbClr val="888888"/>
                </a:solidFill>
                <a:latin typeface="Lato Light"/>
                <a:ea typeface="Lato Light"/>
                <a:cs typeface="Lato Light"/>
                <a:sym typeface="Lato Light"/>
              </a:defRPr>
            </a:lvl7pPr>
            <a:lvl8pPr indent="0" lvl="7" marL="0" marR="0" rtl="0" algn="r">
              <a:spcBef>
                <a:spcPts val="0"/>
              </a:spcBef>
              <a:buNone/>
              <a:defRPr b="0" i="0" sz="1200" u="none" cap="none" strike="noStrike">
                <a:solidFill>
                  <a:srgbClr val="888888"/>
                </a:solidFill>
                <a:latin typeface="Lato Light"/>
                <a:ea typeface="Lato Light"/>
                <a:cs typeface="Lato Light"/>
                <a:sym typeface="Lato Light"/>
              </a:defRPr>
            </a:lvl8pPr>
            <a:lvl9pPr indent="0" lvl="8" marL="0" marR="0" rtl="0" algn="r">
              <a:spcBef>
                <a:spcPts val="0"/>
              </a:spcBef>
              <a:buNone/>
              <a:defRPr b="0" i="0" sz="1200" u="none" cap="none" strike="noStrike">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6" name="Shape 66"/>
        <p:cNvGrpSpPr/>
        <p:nvPr/>
      </p:nvGrpSpPr>
      <p:grpSpPr>
        <a:xfrm>
          <a:off x="0" y="0"/>
          <a:ext cx="0" cy="0"/>
          <a:chOff x="0" y="0"/>
          <a:chExt cx="0" cy="0"/>
        </a:xfrm>
      </p:grpSpPr>
      <p:sp>
        <p:nvSpPr>
          <p:cNvPr id="67" name="Google Shape;67;p11"/>
          <p:cNvSpPr txBox="1"/>
          <p:nvPr>
            <p:ph type="title"/>
          </p:nvPr>
        </p:nvSpPr>
        <p:spPr>
          <a:xfrm>
            <a:off x="839788" y="457200"/>
            <a:ext cx="3932237" cy="1600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200"/>
              <a:buFont typeface="Libre Baskerville"/>
              <a:buNone/>
              <a:defRPr b="0" i="0" sz="32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8" name="Google Shape;68;p11"/>
          <p:cNvSpPr/>
          <p:nvPr>
            <p:ph idx="2" type="pic"/>
          </p:nvPr>
        </p:nvSpPr>
        <p:spPr>
          <a:xfrm>
            <a:off x="5183188" y="987425"/>
            <a:ext cx="6172200" cy="4873625"/>
          </a:xfrm>
          <a:prstGeom prst="rect">
            <a:avLst/>
          </a:prstGeom>
          <a:noFill/>
          <a:ln>
            <a:noFill/>
          </a:ln>
        </p:spPr>
        <p:txBody>
          <a:bodyPr anchorCtr="0" anchor="t" bIns="91425" lIns="91425" spcFirstLastPara="1" rIns="91425" wrap="square" tIns="91425"/>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Lato Light"/>
                <a:ea typeface="Lato Light"/>
                <a:cs typeface="Lato Light"/>
                <a:sym typeface="Lato Light"/>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Lato Light"/>
                <a:ea typeface="Lato Light"/>
                <a:cs typeface="Lato Light"/>
                <a:sym typeface="Lato Light"/>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Lato Light"/>
                <a:ea typeface="Lato Light"/>
                <a:cs typeface="Lato Light"/>
                <a:sym typeface="Lato Light"/>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Lato Light"/>
                <a:ea typeface="Lato Light"/>
                <a:cs typeface="Lato Light"/>
                <a:sym typeface="Lato Light"/>
              </a:defRPr>
            </a:lvl9pPr>
          </a:lstStyle>
          <a:p/>
        </p:txBody>
      </p:sp>
      <p:sp>
        <p:nvSpPr>
          <p:cNvPr id="69" name="Google Shape;69;p11"/>
          <p:cNvSpPr txBox="1"/>
          <p:nvPr>
            <p:ph idx="1" type="body"/>
          </p:nvPr>
        </p:nvSpPr>
        <p:spPr>
          <a:xfrm>
            <a:off x="839788" y="2057400"/>
            <a:ext cx="3932237" cy="3811588"/>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Lato Light"/>
                <a:ea typeface="Lato Light"/>
                <a:cs typeface="Lato Light"/>
                <a:sym typeface="Lato Light"/>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Lato Light"/>
                <a:ea typeface="Lato Light"/>
                <a:cs typeface="Lato Light"/>
                <a:sym typeface="Lato Light"/>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9pPr>
          </a:lstStyle>
          <a:p/>
        </p:txBody>
      </p:sp>
      <p:sp>
        <p:nvSpPr>
          <p:cNvPr id="70" name="Google Shape;70;p11"/>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71" name="Google Shape;71;p11"/>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72" name="Google Shape;7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Lato Light"/>
                <a:ea typeface="Lato Light"/>
                <a:cs typeface="Lato Light"/>
                <a:sym typeface="Lato Light"/>
              </a:defRPr>
            </a:lvl1pPr>
            <a:lvl2pPr indent="0" lvl="1" marL="0" marR="0" rtl="0" algn="r">
              <a:spcBef>
                <a:spcPts val="0"/>
              </a:spcBef>
              <a:buNone/>
              <a:defRPr sz="1200">
                <a:solidFill>
                  <a:srgbClr val="888888"/>
                </a:solidFill>
                <a:latin typeface="Lato Light"/>
                <a:ea typeface="Lato Light"/>
                <a:cs typeface="Lato Light"/>
                <a:sym typeface="Lato Light"/>
              </a:defRPr>
            </a:lvl2pPr>
            <a:lvl3pPr indent="0" lvl="2" marL="0" marR="0" rtl="0" algn="r">
              <a:spcBef>
                <a:spcPts val="0"/>
              </a:spcBef>
              <a:buNone/>
              <a:defRPr sz="1200">
                <a:solidFill>
                  <a:srgbClr val="888888"/>
                </a:solidFill>
                <a:latin typeface="Lato Light"/>
                <a:ea typeface="Lato Light"/>
                <a:cs typeface="Lato Light"/>
                <a:sym typeface="Lato Light"/>
              </a:defRPr>
            </a:lvl3pPr>
            <a:lvl4pPr indent="0" lvl="3" marL="0" marR="0" rtl="0" algn="r">
              <a:spcBef>
                <a:spcPts val="0"/>
              </a:spcBef>
              <a:buNone/>
              <a:defRPr sz="1200">
                <a:solidFill>
                  <a:srgbClr val="888888"/>
                </a:solidFill>
                <a:latin typeface="Lato Light"/>
                <a:ea typeface="Lato Light"/>
                <a:cs typeface="Lato Light"/>
                <a:sym typeface="Lato Light"/>
              </a:defRPr>
            </a:lvl4pPr>
            <a:lvl5pPr indent="0" lvl="4" marL="0" marR="0" rtl="0" algn="r">
              <a:spcBef>
                <a:spcPts val="0"/>
              </a:spcBef>
              <a:buNone/>
              <a:defRPr sz="1200">
                <a:solidFill>
                  <a:srgbClr val="888888"/>
                </a:solidFill>
                <a:latin typeface="Lato Light"/>
                <a:ea typeface="Lato Light"/>
                <a:cs typeface="Lato Light"/>
                <a:sym typeface="Lato Light"/>
              </a:defRPr>
            </a:lvl5pPr>
            <a:lvl6pPr indent="0" lvl="5" marL="0" marR="0" rtl="0" algn="r">
              <a:spcBef>
                <a:spcPts val="0"/>
              </a:spcBef>
              <a:buNone/>
              <a:defRPr sz="1200">
                <a:solidFill>
                  <a:srgbClr val="888888"/>
                </a:solidFill>
                <a:latin typeface="Lato Light"/>
                <a:ea typeface="Lato Light"/>
                <a:cs typeface="Lato Light"/>
                <a:sym typeface="Lato Light"/>
              </a:defRPr>
            </a:lvl6pPr>
            <a:lvl7pPr indent="0" lvl="6" marL="0" marR="0" rtl="0" algn="r">
              <a:spcBef>
                <a:spcPts val="0"/>
              </a:spcBef>
              <a:buNone/>
              <a:defRPr sz="1200">
                <a:solidFill>
                  <a:srgbClr val="888888"/>
                </a:solidFill>
                <a:latin typeface="Lato Light"/>
                <a:ea typeface="Lato Light"/>
                <a:cs typeface="Lato Light"/>
                <a:sym typeface="Lato Light"/>
              </a:defRPr>
            </a:lvl7pPr>
            <a:lvl8pPr indent="0" lvl="7" marL="0" marR="0" rtl="0" algn="r">
              <a:spcBef>
                <a:spcPts val="0"/>
              </a:spcBef>
              <a:buNone/>
              <a:defRPr sz="1200">
                <a:solidFill>
                  <a:srgbClr val="888888"/>
                </a:solidFill>
                <a:latin typeface="Lato Light"/>
                <a:ea typeface="Lato Light"/>
                <a:cs typeface="Lato Light"/>
                <a:sym typeface="Lato Light"/>
              </a:defRPr>
            </a:lvl8pPr>
            <a:lvl9pPr indent="0" lvl="8" marL="0" marR="0" rtl="0" algn="r">
              <a:spcBef>
                <a:spcPts val="0"/>
              </a:spcBef>
              <a:buNone/>
              <a:defRPr sz="1200">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3" name="Shape 73"/>
        <p:cNvGrpSpPr/>
        <p:nvPr/>
      </p:nvGrpSpPr>
      <p:grpSpPr>
        <a:xfrm>
          <a:off x="0" y="0"/>
          <a:ext cx="0" cy="0"/>
          <a:chOff x="0" y="0"/>
          <a:chExt cx="0" cy="0"/>
        </a:xfrm>
      </p:grpSpPr>
      <p:sp>
        <p:nvSpPr>
          <p:cNvPr id="74" name="Google Shape;74;p12"/>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Libre Baskerville"/>
              <a:buNone/>
              <a:defRPr b="0" i="0" sz="44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5" name="Google Shape;75;p12"/>
          <p:cNvSpPr txBox="1"/>
          <p:nvPr>
            <p:ph idx="1" type="body"/>
          </p:nvPr>
        </p:nvSpPr>
        <p:spPr>
          <a:xfrm rot="5400000">
            <a:off x="3920331" y="-1256506"/>
            <a:ext cx="4351338" cy="1051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Light"/>
                <a:ea typeface="Lato Light"/>
                <a:cs typeface="Lato Light"/>
                <a:sym typeface="Lato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76" name="Google Shape;76;p12"/>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77" name="Google Shape;77;p12"/>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78" name="Google Shape;7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Lato Light"/>
                <a:ea typeface="Lato Light"/>
                <a:cs typeface="Lato Light"/>
                <a:sym typeface="Lato Light"/>
              </a:defRPr>
            </a:lvl1pPr>
            <a:lvl2pPr indent="0" lvl="1" marL="0" marR="0" rtl="0" algn="r">
              <a:spcBef>
                <a:spcPts val="0"/>
              </a:spcBef>
              <a:buNone/>
              <a:defRPr sz="1200">
                <a:solidFill>
                  <a:srgbClr val="888888"/>
                </a:solidFill>
                <a:latin typeface="Lato Light"/>
                <a:ea typeface="Lato Light"/>
                <a:cs typeface="Lato Light"/>
                <a:sym typeface="Lato Light"/>
              </a:defRPr>
            </a:lvl2pPr>
            <a:lvl3pPr indent="0" lvl="2" marL="0" marR="0" rtl="0" algn="r">
              <a:spcBef>
                <a:spcPts val="0"/>
              </a:spcBef>
              <a:buNone/>
              <a:defRPr sz="1200">
                <a:solidFill>
                  <a:srgbClr val="888888"/>
                </a:solidFill>
                <a:latin typeface="Lato Light"/>
                <a:ea typeface="Lato Light"/>
                <a:cs typeface="Lato Light"/>
                <a:sym typeface="Lato Light"/>
              </a:defRPr>
            </a:lvl3pPr>
            <a:lvl4pPr indent="0" lvl="3" marL="0" marR="0" rtl="0" algn="r">
              <a:spcBef>
                <a:spcPts val="0"/>
              </a:spcBef>
              <a:buNone/>
              <a:defRPr sz="1200">
                <a:solidFill>
                  <a:srgbClr val="888888"/>
                </a:solidFill>
                <a:latin typeface="Lato Light"/>
                <a:ea typeface="Lato Light"/>
                <a:cs typeface="Lato Light"/>
                <a:sym typeface="Lato Light"/>
              </a:defRPr>
            </a:lvl4pPr>
            <a:lvl5pPr indent="0" lvl="4" marL="0" marR="0" rtl="0" algn="r">
              <a:spcBef>
                <a:spcPts val="0"/>
              </a:spcBef>
              <a:buNone/>
              <a:defRPr sz="1200">
                <a:solidFill>
                  <a:srgbClr val="888888"/>
                </a:solidFill>
                <a:latin typeface="Lato Light"/>
                <a:ea typeface="Lato Light"/>
                <a:cs typeface="Lato Light"/>
                <a:sym typeface="Lato Light"/>
              </a:defRPr>
            </a:lvl5pPr>
            <a:lvl6pPr indent="0" lvl="5" marL="0" marR="0" rtl="0" algn="r">
              <a:spcBef>
                <a:spcPts val="0"/>
              </a:spcBef>
              <a:buNone/>
              <a:defRPr sz="1200">
                <a:solidFill>
                  <a:srgbClr val="888888"/>
                </a:solidFill>
                <a:latin typeface="Lato Light"/>
                <a:ea typeface="Lato Light"/>
                <a:cs typeface="Lato Light"/>
                <a:sym typeface="Lato Light"/>
              </a:defRPr>
            </a:lvl6pPr>
            <a:lvl7pPr indent="0" lvl="6" marL="0" marR="0" rtl="0" algn="r">
              <a:spcBef>
                <a:spcPts val="0"/>
              </a:spcBef>
              <a:buNone/>
              <a:defRPr sz="1200">
                <a:solidFill>
                  <a:srgbClr val="888888"/>
                </a:solidFill>
                <a:latin typeface="Lato Light"/>
                <a:ea typeface="Lato Light"/>
                <a:cs typeface="Lato Light"/>
                <a:sym typeface="Lato Light"/>
              </a:defRPr>
            </a:lvl7pPr>
            <a:lvl8pPr indent="0" lvl="7" marL="0" marR="0" rtl="0" algn="r">
              <a:spcBef>
                <a:spcPts val="0"/>
              </a:spcBef>
              <a:buNone/>
              <a:defRPr sz="1200">
                <a:solidFill>
                  <a:srgbClr val="888888"/>
                </a:solidFill>
                <a:latin typeface="Lato Light"/>
                <a:ea typeface="Lato Light"/>
                <a:cs typeface="Lato Light"/>
                <a:sym typeface="Lato Light"/>
              </a:defRPr>
            </a:lvl8pPr>
            <a:lvl9pPr indent="0" lvl="8" marL="0" marR="0" rtl="0" algn="r">
              <a:spcBef>
                <a:spcPts val="0"/>
              </a:spcBef>
              <a:buNone/>
              <a:defRPr sz="1200">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3"/>
          <p:cNvSpPr txBox="1"/>
          <p:nvPr>
            <p:ph type="title"/>
          </p:nvPr>
        </p:nvSpPr>
        <p:spPr>
          <a:xfrm rot="5400000">
            <a:off x="7133431" y="1956594"/>
            <a:ext cx="5811838" cy="26289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Libre Baskerville"/>
              <a:buNone/>
              <a:defRPr b="0" i="0" sz="44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1" name="Google Shape;81;p13"/>
          <p:cNvSpPr txBox="1"/>
          <p:nvPr>
            <p:ph idx="1" type="body"/>
          </p:nvPr>
        </p:nvSpPr>
        <p:spPr>
          <a:xfrm rot="5400000">
            <a:off x="1799431" y="-596106"/>
            <a:ext cx="5811838" cy="773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Light"/>
                <a:ea typeface="Lato Light"/>
                <a:cs typeface="Lato Light"/>
                <a:sym typeface="Lato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82" name="Google Shape;82;p13"/>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83" name="Google Shape;83;p13"/>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84" name="Google Shape;8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Lato Light"/>
                <a:ea typeface="Lato Light"/>
                <a:cs typeface="Lato Light"/>
                <a:sym typeface="Lato Light"/>
              </a:defRPr>
            </a:lvl1pPr>
            <a:lvl2pPr indent="0" lvl="1" marL="0" marR="0" rtl="0" algn="r">
              <a:spcBef>
                <a:spcPts val="0"/>
              </a:spcBef>
              <a:buNone/>
              <a:defRPr sz="1200">
                <a:solidFill>
                  <a:srgbClr val="888888"/>
                </a:solidFill>
                <a:latin typeface="Lato Light"/>
                <a:ea typeface="Lato Light"/>
                <a:cs typeface="Lato Light"/>
                <a:sym typeface="Lato Light"/>
              </a:defRPr>
            </a:lvl2pPr>
            <a:lvl3pPr indent="0" lvl="2" marL="0" marR="0" rtl="0" algn="r">
              <a:spcBef>
                <a:spcPts val="0"/>
              </a:spcBef>
              <a:buNone/>
              <a:defRPr sz="1200">
                <a:solidFill>
                  <a:srgbClr val="888888"/>
                </a:solidFill>
                <a:latin typeface="Lato Light"/>
                <a:ea typeface="Lato Light"/>
                <a:cs typeface="Lato Light"/>
                <a:sym typeface="Lato Light"/>
              </a:defRPr>
            </a:lvl3pPr>
            <a:lvl4pPr indent="0" lvl="3" marL="0" marR="0" rtl="0" algn="r">
              <a:spcBef>
                <a:spcPts val="0"/>
              </a:spcBef>
              <a:buNone/>
              <a:defRPr sz="1200">
                <a:solidFill>
                  <a:srgbClr val="888888"/>
                </a:solidFill>
                <a:latin typeface="Lato Light"/>
                <a:ea typeface="Lato Light"/>
                <a:cs typeface="Lato Light"/>
                <a:sym typeface="Lato Light"/>
              </a:defRPr>
            </a:lvl4pPr>
            <a:lvl5pPr indent="0" lvl="4" marL="0" marR="0" rtl="0" algn="r">
              <a:spcBef>
                <a:spcPts val="0"/>
              </a:spcBef>
              <a:buNone/>
              <a:defRPr sz="1200">
                <a:solidFill>
                  <a:srgbClr val="888888"/>
                </a:solidFill>
                <a:latin typeface="Lato Light"/>
                <a:ea typeface="Lato Light"/>
                <a:cs typeface="Lato Light"/>
                <a:sym typeface="Lato Light"/>
              </a:defRPr>
            </a:lvl5pPr>
            <a:lvl6pPr indent="0" lvl="5" marL="0" marR="0" rtl="0" algn="r">
              <a:spcBef>
                <a:spcPts val="0"/>
              </a:spcBef>
              <a:buNone/>
              <a:defRPr sz="1200">
                <a:solidFill>
                  <a:srgbClr val="888888"/>
                </a:solidFill>
                <a:latin typeface="Lato Light"/>
                <a:ea typeface="Lato Light"/>
                <a:cs typeface="Lato Light"/>
                <a:sym typeface="Lato Light"/>
              </a:defRPr>
            </a:lvl6pPr>
            <a:lvl7pPr indent="0" lvl="6" marL="0" marR="0" rtl="0" algn="r">
              <a:spcBef>
                <a:spcPts val="0"/>
              </a:spcBef>
              <a:buNone/>
              <a:defRPr sz="1200">
                <a:solidFill>
                  <a:srgbClr val="888888"/>
                </a:solidFill>
                <a:latin typeface="Lato Light"/>
                <a:ea typeface="Lato Light"/>
                <a:cs typeface="Lato Light"/>
                <a:sym typeface="Lato Light"/>
              </a:defRPr>
            </a:lvl7pPr>
            <a:lvl8pPr indent="0" lvl="7" marL="0" marR="0" rtl="0" algn="r">
              <a:spcBef>
                <a:spcPts val="0"/>
              </a:spcBef>
              <a:buNone/>
              <a:defRPr sz="1200">
                <a:solidFill>
                  <a:srgbClr val="888888"/>
                </a:solidFill>
                <a:latin typeface="Lato Light"/>
                <a:ea typeface="Lato Light"/>
                <a:cs typeface="Lato Light"/>
                <a:sym typeface="Lato Light"/>
              </a:defRPr>
            </a:lvl8pPr>
            <a:lvl9pPr indent="0" lvl="8" marL="0" marR="0" rtl="0" algn="r">
              <a:spcBef>
                <a:spcPts val="0"/>
              </a:spcBef>
              <a:buNone/>
              <a:defRPr sz="1200">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9" name="Shape 89"/>
        <p:cNvGrpSpPr/>
        <p:nvPr/>
      </p:nvGrpSpPr>
      <p:grpSpPr>
        <a:xfrm>
          <a:off x="0" y="0"/>
          <a:ext cx="0" cy="0"/>
          <a:chOff x="0" y="0"/>
          <a:chExt cx="0" cy="0"/>
        </a:xfrm>
      </p:grpSpPr>
      <p:sp>
        <p:nvSpPr>
          <p:cNvPr id="90" name="Google Shape;90;p15"/>
          <p:cNvSpPr txBox="1"/>
          <p:nvPr>
            <p:ph type="ctrTitle"/>
          </p:nvPr>
        </p:nvSpPr>
        <p:spPr>
          <a:xfrm>
            <a:off x="415611" y="992767"/>
            <a:ext cx="11360700" cy="2736900"/>
          </a:xfrm>
          <a:prstGeom prst="rect">
            <a:avLst/>
          </a:prstGeom>
        </p:spPr>
        <p:txBody>
          <a:bodyPr anchorCtr="0" anchor="b" bIns="121900" lIns="121900" spcFirstLastPara="1" rIns="121900" wrap="square" tIns="121900"/>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91" name="Google Shape;91;p15"/>
          <p:cNvSpPr txBox="1"/>
          <p:nvPr>
            <p:ph idx="1" type="subTitle"/>
          </p:nvPr>
        </p:nvSpPr>
        <p:spPr>
          <a:xfrm>
            <a:off x="415600" y="3778833"/>
            <a:ext cx="11360700" cy="1056900"/>
          </a:xfrm>
          <a:prstGeom prst="rect">
            <a:avLst/>
          </a:prstGeom>
        </p:spPr>
        <p:txBody>
          <a:bodyPr anchorCtr="0" anchor="t" bIns="121900" lIns="121900" spcFirstLastPara="1" rIns="121900" wrap="square" tIns="121900"/>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92" name="Google Shape;92;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93" name="Shape 93"/>
        <p:cNvGrpSpPr/>
        <p:nvPr/>
      </p:nvGrpSpPr>
      <p:grpSpPr>
        <a:xfrm>
          <a:off x="0" y="0"/>
          <a:ext cx="0" cy="0"/>
          <a:chOff x="0" y="0"/>
          <a:chExt cx="0" cy="0"/>
        </a:xfrm>
      </p:grpSpPr>
      <p:sp>
        <p:nvSpPr>
          <p:cNvPr id="94" name="Google Shape;94;p16"/>
          <p:cNvSpPr txBox="1"/>
          <p:nvPr>
            <p:ph type="title"/>
          </p:nvPr>
        </p:nvSpPr>
        <p:spPr>
          <a:xfrm>
            <a:off x="415600" y="2867800"/>
            <a:ext cx="11360700" cy="1122300"/>
          </a:xfrm>
          <a:prstGeom prst="rect">
            <a:avLst/>
          </a:prstGeom>
        </p:spPr>
        <p:txBody>
          <a:bodyPr anchorCtr="0" anchor="ctr" bIns="121900" lIns="121900" spcFirstLastPara="1" rIns="121900" wrap="square" tIns="121900"/>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95" name="Google Shape;95;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6" name="Shape 96"/>
        <p:cNvGrpSpPr/>
        <p:nvPr/>
      </p:nvGrpSpPr>
      <p:grpSpPr>
        <a:xfrm>
          <a:off x="0" y="0"/>
          <a:ext cx="0" cy="0"/>
          <a:chOff x="0" y="0"/>
          <a:chExt cx="0" cy="0"/>
        </a:xfrm>
      </p:grpSpPr>
      <p:sp>
        <p:nvSpPr>
          <p:cNvPr id="97" name="Google Shape;97;p17"/>
          <p:cNvSpPr txBox="1"/>
          <p:nvPr>
            <p:ph type="title"/>
          </p:nvPr>
        </p:nvSpPr>
        <p:spPr>
          <a:xfrm>
            <a:off x="415600" y="593367"/>
            <a:ext cx="11360700" cy="763500"/>
          </a:xfrm>
          <a:prstGeom prst="rect">
            <a:avLst/>
          </a:prstGeom>
        </p:spPr>
        <p:txBody>
          <a:bodyPr anchorCtr="0" anchor="t" bIns="121900" lIns="121900" spcFirstLastPara="1" rIns="121900" wrap="square" tIns="121900"/>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8" name="Google Shape;98;p17"/>
          <p:cNvSpPr txBox="1"/>
          <p:nvPr>
            <p:ph idx="1" type="body"/>
          </p:nvPr>
        </p:nvSpPr>
        <p:spPr>
          <a:xfrm>
            <a:off x="415600" y="1536633"/>
            <a:ext cx="11360700" cy="4555200"/>
          </a:xfrm>
          <a:prstGeom prst="rect">
            <a:avLst/>
          </a:prstGeom>
        </p:spPr>
        <p:txBody>
          <a:bodyPr anchorCtr="0" anchor="t" bIns="121900" lIns="121900" spcFirstLastPara="1" rIns="121900" wrap="square" tIns="121900"/>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99" name="Google Shape;99;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00" name="Shape 100"/>
        <p:cNvGrpSpPr/>
        <p:nvPr/>
      </p:nvGrpSpPr>
      <p:grpSpPr>
        <a:xfrm>
          <a:off x="0" y="0"/>
          <a:ext cx="0" cy="0"/>
          <a:chOff x="0" y="0"/>
          <a:chExt cx="0" cy="0"/>
        </a:xfrm>
      </p:grpSpPr>
      <p:sp>
        <p:nvSpPr>
          <p:cNvPr id="101" name="Google Shape;101;p18"/>
          <p:cNvSpPr txBox="1"/>
          <p:nvPr>
            <p:ph type="title"/>
          </p:nvPr>
        </p:nvSpPr>
        <p:spPr>
          <a:xfrm>
            <a:off x="415600" y="593367"/>
            <a:ext cx="11360700" cy="763500"/>
          </a:xfrm>
          <a:prstGeom prst="rect">
            <a:avLst/>
          </a:prstGeom>
        </p:spPr>
        <p:txBody>
          <a:bodyPr anchorCtr="0" anchor="t" bIns="121900" lIns="121900" spcFirstLastPara="1" rIns="121900" wrap="square" tIns="121900"/>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2" name="Google Shape;102;p18"/>
          <p:cNvSpPr txBox="1"/>
          <p:nvPr>
            <p:ph idx="1" type="body"/>
          </p:nvPr>
        </p:nvSpPr>
        <p:spPr>
          <a:xfrm>
            <a:off x="415600" y="1536633"/>
            <a:ext cx="5333100" cy="4555200"/>
          </a:xfrm>
          <a:prstGeom prst="rect">
            <a:avLst/>
          </a:prstGeom>
        </p:spPr>
        <p:txBody>
          <a:bodyPr anchorCtr="0" anchor="t" bIns="121900" lIns="121900" spcFirstLastPara="1" rIns="121900" wrap="square" tIns="121900"/>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03" name="Google Shape;103;p18"/>
          <p:cNvSpPr txBox="1"/>
          <p:nvPr>
            <p:ph idx="2" type="body"/>
          </p:nvPr>
        </p:nvSpPr>
        <p:spPr>
          <a:xfrm>
            <a:off x="6443200" y="1536633"/>
            <a:ext cx="5333100" cy="4555200"/>
          </a:xfrm>
          <a:prstGeom prst="rect">
            <a:avLst/>
          </a:prstGeom>
        </p:spPr>
        <p:txBody>
          <a:bodyPr anchorCtr="0" anchor="t" bIns="121900" lIns="121900" spcFirstLastPara="1" rIns="121900" wrap="square" tIns="121900"/>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04" name="Google Shape;104;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5" name="Shape 105"/>
        <p:cNvGrpSpPr/>
        <p:nvPr/>
      </p:nvGrpSpPr>
      <p:grpSpPr>
        <a:xfrm>
          <a:off x="0" y="0"/>
          <a:ext cx="0" cy="0"/>
          <a:chOff x="0" y="0"/>
          <a:chExt cx="0" cy="0"/>
        </a:xfrm>
      </p:grpSpPr>
      <p:sp>
        <p:nvSpPr>
          <p:cNvPr id="106" name="Google Shape;106;p19"/>
          <p:cNvSpPr txBox="1"/>
          <p:nvPr>
            <p:ph type="title"/>
          </p:nvPr>
        </p:nvSpPr>
        <p:spPr>
          <a:xfrm>
            <a:off x="415600" y="593367"/>
            <a:ext cx="11360700" cy="763500"/>
          </a:xfrm>
          <a:prstGeom prst="rect">
            <a:avLst/>
          </a:prstGeom>
        </p:spPr>
        <p:txBody>
          <a:bodyPr anchorCtr="0" anchor="t" bIns="121900" lIns="121900" spcFirstLastPara="1" rIns="121900" wrap="square" tIns="121900"/>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7" name="Google Shape;107;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8" name="Shape 108"/>
        <p:cNvGrpSpPr/>
        <p:nvPr/>
      </p:nvGrpSpPr>
      <p:grpSpPr>
        <a:xfrm>
          <a:off x="0" y="0"/>
          <a:ext cx="0" cy="0"/>
          <a:chOff x="0" y="0"/>
          <a:chExt cx="0" cy="0"/>
        </a:xfrm>
      </p:grpSpPr>
      <p:sp>
        <p:nvSpPr>
          <p:cNvPr id="109" name="Google Shape;109;p20"/>
          <p:cNvSpPr txBox="1"/>
          <p:nvPr>
            <p:ph type="title"/>
          </p:nvPr>
        </p:nvSpPr>
        <p:spPr>
          <a:xfrm>
            <a:off x="415600" y="740800"/>
            <a:ext cx="3744000" cy="1007700"/>
          </a:xfrm>
          <a:prstGeom prst="rect">
            <a:avLst/>
          </a:prstGeom>
        </p:spPr>
        <p:txBody>
          <a:bodyPr anchorCtr="0" anchor="b" bIns="121900" lIns="121900" spcFirstLastPara="1" rIns="121900" wrap="square" tIns="121900"/>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10" name="Google Shape;110;p20"/>
          <p:cNvSpPr txBox="1"/>
          <p:nvPr>
            <p:ph idx="1" type="body"/>
          </p:nvPr>
        </p:nvSpPr>
        <p:spPr>
          <a:xfrm>
            <a:off x="415600" y="1852800"/>
            <a:ext cx="3744000" cy="4239300"/>
          </a:xfrm>
          <a:prstGeom prst="rect">
            <a:avLst/>
          </a:prstGeom>
        </p:spPr>
        <p:txBody>
          <a:bodyPr anchorCtr="0" anchor="t" bIns="121900" lIns="121900" spcFirstLastPara="1" rIns="121900" wrap="square" tIns="121900"/>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 name="Google Shape;111;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12" name="Shape 112"/>
        <p:cNvGrpSpPr/>
        <p:nvPr/>
      </p:nvGrpSpPr>
      <p:grpSpPr>
        <a:xfrm>
          <a:off x="0" y="0"/>
          <a:ext cx="0" cy="0"/>
          <a:chOff x="0" y="0"/>
          <a:chExt cx="0" cy="0"/>
        </a:xfrm>
      </p:grpSpPr>
      <p:sp>
        <p:nvSpPr>
          <p:cNvPr id="113" name="Google Shape;113;p21"/>
          <p:cNvSpPr txBox="1"/>
          <p:nvPr>
            <p:ph type="title"/>
          </p:nvPr>
        </p:nvSpPr>
        <p:spPr>
          <a:xfrm>
            <a:off x="653667" y="600200"/>
            <a:ext cx="8490300" cy="5454300"/>
          </a:xfrm>
          <a:prstGeom prst="rect">
            <a:avLst/>
          </a:prstGeom>
        </p:spPr>
        <p:txBody>
          <a:bodyPr anchorCtr="0" anchor="ctr" bIns="121900" lIns="121900" spcFirstLastPara="1" rIns="121900" wrap="square" tIns="121900"/>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14" name="Google Shape;114;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Libre Baskerville"/>
              <a:buNone/>
              <a:defRPr b="0" i="0" sz="44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Light"/>
                <a:ea typeface="Lato Light"/>
                <a:cs typeface="Lato Light"/>
                <a:sym typeface="Lato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Lato Light"/>
                <a:ea typeface="Lato Light"/>
                <a:cs typeface="Lato Light"/>
                <a:sym typeface="Lato Light"/>
              </a:defRPr>
            </a:lvl1pPr>
            <a:lvl2pPr indent="0" lvl="1" marL="0" marR="0" rtl="0" algn="r">
              <a:spcBef>
                <a:spcPts val="0"/>
              </a:spcBef>
              <a:buNone/>
              <a:defRPr b="0" i="0" sz="1200" u="none" cap="none" strike="noStrike">
                <a:solidFill>
                  <a:srgbClr val="888888"/>
                </a:solidFill>
                <a:latin typeface="Lato Light"/>
                <a:ea typeface="Lato Light"/>
                <a:cs typeface="Lato Light"/>
                <a:sym typeface="Lato Light"/>
              </a:defRPr>
            </a:lvl2pPr>
            <a:lvl3pPr indent="0" lvl="2" marL="0" marR="0" rtl="0" algn="r">
              <a:spcBef>
                <a:spcPts val="0"/>
              </a:spcBef>
              <a:buNone/>
              <a:defRPr b="0" i="0" sz="1200" u="none" cap="none" strike="noStrike">
                <a:solidFill>
                  <a:srgbClr val="888888"/>
                </a:solidFill>
                <a:latin typeface="Lato Light"/>
                <a:ea typeface="Lato Light"/>
                <a:cs typeface="Lato Light"/>
                <a:sym typeface="Lato Light"/>
              </a:defRPr>
            </a:lvl3pPr>
            <a:lvl4pPr indent="0" lvl="3" marL="0" marR="0" rtl="0" algn="r">
              <a:spcBef>
                <a:spcPts val="0"/>
              </a:spcBef>
              <a:buNone/>
              <a:defRPr b="0" i="0" sz="1200" u="none" cap="none" strike="noStrike">
                <a:solidFill>
                  <a:srgbClr val="888888"/>
                </a:solidFill>
                <a:latin typeface="Lato Light"/>
                <a:ea typeface="Lato Light"/>
                <a:cs typeface="Lato Light"/>
                <a:sym typeface="Lato Light"/>
              </a:defRPr>
            </a:lvl4pPr>
            <a:lvl5pPr indent="0" lvl="4" marL="0" marR="0" rtl="0" algn="r">
              <a:spcBef>
                <a:spcPts val="0"/>
              </a:spcBef>
              <a:buNone/>
              <a:defRPr b="0" i="0" sz="1200" u="none" cap="none" strike="noStrike">
                <a:solidFill>
                  <a:srgbClr val="888888"/>
                </a:solidFill>
                <a:latin typeface="Lato Light"/>
                <a:ea typeface="Lato Light"/>
                <a:cs typeface="Lato Light"/>
                <a:sym typeface="Lato Light"/>
              </a:defRPr>
            </a:lvl5pPr>
            <a:lvl6pPr indent="0" lvl="5" marL="0" marR="0" rtl="0" algn="r">
              <a:spcBef>
                <a:spcPts val="0"/>
              </a:spcBef>
              <a:buNone/>
              <a:defRPr b="0" i="0" sz="1200" u="none" cap="none" strike="noStrike">
                <a:solidFill>
                  <a:srgbClr val="888888"/>
                </a:solidFill>
                <a:latin typeface="Lato Light"/>
                <a:ea typeface="Lato Light"/>
                <a:cs typeface="Lato Light"/>
                <a:sym typeface="Lato Light"/>
              </a:defRPr>
            </a:lvl6pPr>
            <a:lvl7pPr indent="0" lvl="6" marL="0" marR="0" rtl="0" algn="r">
              <a:spcBef>
                <a:spcPts val="0"/>
              </a:spcBef>
              <a:buNone/>
              <a:defRPr b="0" i="0" sz="1200" u="none" cap="none" strike="noStrike">
                <a:solidFill>
                  <a:srgbClr val="888888"/>
                </a:solidFill>
                <a:latin typeface="Lato Light"/>
                <a:ea typeface="Lato Light"/>
                <a:cs typeface="Lato Light"/>
                <a:sym typeface="Lato Light"/>
              </a:defRPr>
            </a:lvl7pPr>
            <a:lvl8pPr indent="0" lvl="7" marL="0" marR="0" rtl="0" algn="r">
              <a:spcBef>
                <a:spcPts val="0"/>
              </a:spcBef>
              <a:buNone/>
              <a:defRPr b="0" i="0" sz="1200" u="none" cap="none" strike="noStrike">
                <a:solidFill>
                  <a:srgbClr val="888888"/>
                </a:solidFill>
                <a:latin typeface="Lato Light"/>
                <a:ea typeface="Lato Light"/>
                <a:cs typeface="Lato Light"/>
                <a:sym typeface="Lato Light"/>
              </a:defRPr>
            </a:lvl8pPr>
            <a:lvl9pPr indent="0" lvl="8" marL="0" marR="0" rtl="0" algn="r">
              <a:spcBef>
                <a:spcPts val="0"/>
              </a:spcBef>
              <a:buNone/>
              <a:defRPr b="0" i="0" sz="1200" u="none" cap="none" strike="noStrike">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5" name="Shape 115"/>
        <p:cNvGrpSpPr/>
        <p:nvPr/>
      </p:nvGrpSpPr>
      <p:grpSpPr>
        <a:xfrm>
          <a:off x="0" y="0"/>
          <a:ext cx="0" cy="0"/>
          <a:chOff x="0" y="0"/>
          <a:chExt cx="0" cy="0"/>
        </a:xfrm>
      </p:grpSpPr>
      <p:sp>
        <p:nvSpPr>
          <p:cNvPr id="116" name="Google Shape;116;p2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p22"/>
          <p:cNvSpPr txBox="1"/>
          <p:nvPr>
            <p:ph type="title"/>
          </p:nvPr>
        </p:nvSpPr>
        <p:spPr>
          <a:xfrm>
            <a:off x="354000" y="1644233"/>
            <a:ext cx="5393700" cy="1976400"/>
          </a:xfrm>
          <a:prstGeom prst="rect">
            <a:avLst/>
          </a:prstGeom>
        </p:spPr>
        <p:txBody>
          <a:bodyPr anchorCtr="0" anchor="b" bIns="121900" lIns="121900" spcFirstLastPara="1" rIns="121900" wrap="square" tIns="121900"/>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18" name="Google Shape;118;p22"/>
          <p:cNvSpPr txBox="1"/>
          <p:nvPr>
            <p:ph idx="1" type="subTitle"/>
          </p:nvPr>
        </p:nvSpPr>
        <p:spPr>
          <a:xfrm>
            <a:off x="354000" y="3737433"/>
            <a:ext cx="5393700" cy="1646700"/>
          </a:xfrm>
          <a:prstGeom prst="rect">
            <a:avLst/>
          </a:prstGeom>
        </p:spPr>
        <p:txBody>
          <a:bodyPr anchorCtr="0" anchor="t" bIns="121900" lIns="121900" spcFirstLastPara="1" rIns="121900" wrap="square" tIns="121900"/>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9" name="Google Shape;119;p22"/>
          <p:cNvSpPr txBox="1"/>
          <p:nvPr>
            <p:ph idx="2" type="body"/>
          </p:nvPr>
        </p:nvSpPr>
        <p:spPr>
          <a:xfrm>
            <a:off x="6586000" y="965433"/>
            <a:ext cx="5115900" cy="4926900"/>
          </a:xfrm>
          <a:prstGeom prst="rect">
            <a:avLst/>
          </a:prstGeom>
        </p:spPr>
        <p:txBody>
          <a:bodyPr anchorCtr="0" anchor="ctr" bIns="121900" lIns="121900" spcFirstLastPara="1" rIns="121900" wrap="square" tIns="121900"/>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120" name="Google Shape;120;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1" name="Shape 121"/>
        <p:cNvGrpSpPr/>
        <p:nvPr/>
      </p:nvGrpSpPr>
      <p:grpSpPr>
        <a:xfrm>
          <a:off x="0" y="0"/>
          <a:ext cx="0" cy="0"/>
          <a:chOff x="0" y="0"/>
          <a:chExt cx="0" cy="0"/>
        </a:xfrm>
      </p:grpSpPr>
      <p:sp>
        <p:nvSpPr>
          <p:cNvPr id="122" name="Google Shape;122;p23"/>
          <p:cNvSpPr txBox="1"/>
          <p:nvPr>
            <p:ph idx="1" type="body"/>
          </p:nvPr>
        </p:nvSpPr>
        <p:spPr>
          <a:xfrm>
            <a:off x="415600" y="5640767"/>
            <a:ext cx="7998300" cy="806700"/>
          </a:xfrm>
          <a:prstGeom prst="rect">
            <a:avLst/>
          </a:prstGeom>
        </p:spPr>
        <p:txBody>
          <a:bodyPr anchorCtr="0" anchor="ctr" bIns="121900" lIns="121900" spcFirstLastPara="1" rIns="121900" wrap="square" tIns="121900"/>
          <a:lstStyle>
            <a:lvl1pPr indent="-228600" lvl="0" marL="457200" rtl="0">
              <a:lnSpc>
                <a:spcPct val="100000"/>
              </a:lnSpc>
              <a:spcBef>
                <a:spcPts val="0"/>
              </a:spcBef>
              <a:spcAft>
                <a:spcPts val="0"/>
              </a:spcAft>
              <a:buSzPts val="2400"/>
              <a:buNone/>
              <a:defRPr/>
            </a:lvl1pPr>
          </a:lstStyle>
          <a:p/>
        </p:txBody>
      </p:sp>
      <p:sp>
        <p:nvSpPr>
          <p:cNvPr id="123" name="Google Shape;123;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4" name="Shape 124"/>
        <p:cNvGrpSpPr/>
        <p:nvPr/>
      </p:nvGrpSpPr>
      <p:grpSpPr>
        <a:xfrm>
          <a:off x="0" y="0"/>
          <a:ext cx="0" cy="0"/>
          <a:chOff x="0" y="0"/>
          <a:chExt cx="0" cy="0"/>
        </a:xfrm>
      </p:grpSpPr>
      <p:sp>
        <p:nvSpPr>
          <p:cNvPr id="125" name="Google Shape;125;p24"/>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26" name="Google Shape;126;p24"/>
          <p:cNvSpPr txBox="1"/>
          <p:nvPr>
            <p:ph idx="1" type="body"/>
          </p:nvPr>
        </p:nvSpPr>
        <p:spPr>
          <a:xfrm>
            <a:off x="415600" y="4202967"/>
            <a:ext cx="11360700" cy="1734300"/>
          </a:xfrm>
          <a:prstGeom prst="rect">
            <a:avLst/>
          </a:prstGeom>
        </p:spPr>
        <p:txBody>
          <a:bodyPr anchorCtr="0" anchor="t" bIns="121900" lIns="121900" spcFirstLastPara="1" rIns="121900" wrap="square" tIns="121900"/>
          <a:lstStyle>
            <a:lvl1pPr indent="-381000" lvl="0" marL="457200" rtl="0" algn="ctr">
              <a:spcBef>
                <a:spcPts val="0"/>
              </a:spcBef>
              <a:spcAft>
                <a:spcPts val="0"/>
              </a:spcAft>
              <a:buSzPts val="2400"/>
              <a:buChar char="●"/>
              <a:defRPr/>
            </a:lvl1pPr>
            <a:lvl2pPr indent="-349250" lvl="1" marL="914400" rtl="0" algn="ctr">
              <a:spcBef>
                <a:spcPts val="2100"/>
              </a:spcBef>
              <a:spcAft>
                <a:spcPts val="0"/>
              </a:spcAft>
              <a:buSzPts val="1900"/>
              <a:buChar char="○"/>
              <a:defRPr/>
            </a:lvl2pPr>
            <a:lvl3pPr indent="-349250" lvl="2" marL="1371600" rtl="0" algn="ctr">
              <a:spcBef>
                <a:spcPts val="2100"/>
              </a:spcBef>
              <a:spcAft>
                <a:spcPts val="0"/>
              </a:spcAft>
              <a:buSzPts val="1900"/>
              <a:buChar char="■"/>
              <a:defRPr/>
            </a:lvl3pPr>
            <a:lvl4pPr indent="-349250" lvl="3" marL="1828800" rtl="0" algn="ctr">
              <a:spcBef>
                <a:spcPts val="2100"/>
              </a:spcBef>
              <a:spcAft>
                <a:spcPts val="0"/>
              </a:spcAft>
              <a:buSzPts val="1900"/>
              <a:buChar char="●"/>
              <a:defRPr/>
            </a:lvl4pPr>
            <a:lvl5pPr indent="-349250" lvl="4" marL="2286000" rtl="0" algn="ctr">
              <a:spcBef>
                <a:spcPts val="2100"/>
              </a:spcBef>
              <a:spcAft>
                <a:spcPts val="0"/>
              </a:spcAft>
              <a:buSzPts val="1900"/>
              <a:buChar char="○"/>
              <a:defRPr/>
            </a:lvl5pPr>
            <a:lvl6pPr indent="-349250" lvl="5" marL="2743200" rtl="0" algn="ctr">
              <a:spcBef>
                <a:spcPts val="2100"/>
              </a:spcBef>
              <a:spcAft>
                <a:spcPts val="0"/>
              </a:spcAft>
              <a:buSzPts val="1900"/>
              <a:buChar char="■"/>
              <a:defRPr/>
            </a:lvl6pPr>
            <a:lvl7pPr indent="-349250" lvl="6" marL="3200400" rtl="0" algn="ctr">
              <a:spcBef>
                <a:spcPts val="2100"/>
              </a:spcBef>
              <a:spcAft>
                <a:spcPts val="0"/>
              </a:spcAft>
              <a:buSzPts val="1900"/>
              <a:buChar char="●"/>
              <a:defRPr/>
            </a:lvl7pPr>
            <a:lvl8pPr indent="-349250" lvl="7" marL="3657600" rtl="0" algn="ctr">
              <a:spcBef>
                <a:spcPts val="2100"/>
              </a:spcBef>
              <a:spcAft>
                <a:spcPts val="0"/>
              </a:spcAft>
              <a:buSzPts val="1900"/>
              <a:buChar char="○"/>
              <a:defRPr/>
            </a:lvl8pPr>
            <a:lvl9pPr indent="-349250" lvl="8" marL="4114800" rtl="0" algn="ctr">
              <a:spcBef>
                <a:spcPts val="2100"/>
              </a:spcBef>
              <a:spcAft>
                <a:spcPts val="2100"/>
              </a:spcAft>
              <a:buSzPts val="1900"/>
              <a:buChar char="■"/>
              <a:defRPr/>
            </a:lvl9pPr>
          </a:lstStyle>
          <a:p/>
        </p:txBody>
      </p:sp>
      <p:sp>
        <p:nvSpPr>
          <p:cNvPr id="127" name="Google Shape;127;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8" name="Shape 128"/>
        <p:cNvGrpSpPr/>
        <p:nvPr/>
      </p:nvGrpSpPr>
      <p:grpSpPr>
        <a:xfrm>
          <a:off x="0" y="0"/>
          <a:ext cx="0" cy="0"/>
          <a:chOff x="0" y="0"/>
          <a:chExt cx="0" cy="0"/>
        </a:xfrm>
      </p:grpSpPr>
      <p:sp>
        <p:nvSpPr>
          <p:cNvPr id="129" name="Google Shape;129;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efault Slide">
  <p:cSld name="1_Default Slide">
    <p:spTree>
      <p:nvGrpSpPr>
        <p:cNvPr id="27" name="Shape 2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8" name="Shape 28"/>
        <p:cNvGrpSpPr/>
        <p:nvPr/>
      </p:nvGrpSpPr>
      <p:grpSpPr>
        <a:xfrm>
          <a:off x="0" y="0"/>
          <a:ext cx="0" cy="0"/>
          <a:chOff x="0" y="0"/>
          <a:chExt cx="0" cy="0"/>
        </a:xfrm>
      </p:grpSpPr>
      <p:sp>
        <p:nvSpPr>
          <p:cNvPr id="29" name="Google Shape;29;p5"/>
          <p:cNvSpPr txBox="1"/>
          <p:nvPr>
            <p:ph type="title"/>
          </p:nvPr>
        </p:nvSpPr>
        <p:spPr>
          <a:xfrm>
            <a:off x="831850" y="1709738"/>
            <a:ext cx="10515600" cy="2852737"/>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6000"/>
              <a:buFont typeface="Libre Baskerville"/>
              <a:buNone/>
              <a:defRPr b="0" i="0" sz="60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5"/>
          <p:cNvSpPr txBox="1"/>
          <p:nvPr>
            <p:ph idx="1" type="body"/>
          </p:nvPr>
        </p:nvSpPr>
        <p:spPr>
          <a:xfrm>
            <a:off x="831850" y="4589463"/>
            <a:ext cx="10515600" cy="1500187"/>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Lato Light"/>
                <a:ea typeface="Lato Light"/>
                <a:cs typeface="Lato Light"/>
                <a:sym typeface="Lato Light"/>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Lato Light"/>
                <a:ea typeface="Lato Light"/>
                <a:cs typeface="Lato Light"/>
                <a:sym typeface="Lato Light"/>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Lato Light"/>
                <a:ea typeface="Lato Light"/>
                <a:cs typeface="Lato Light"/>
                <a:sym typeface="Lato Light"/>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Lato Light"/>
                <a:ea typeface="Lato Light"/>
                <a:cs typeface="Lato Light"/>
                <a:sym typeface="Lato Light"/>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Lato Light"/>
                <a:ea typeface="Lato Light"/>
                <a:cs typeface="Lato Light"/>
                <a:sym typeface="Lato Light"/>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Lato Light"/>
                <a:ea typeface="Lato Light"/>
                <a:cs typeface="Lato Light"/>
                <a:sym typeface="Lato Light"/>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Lato Light"/>
                <a:ea typeface="Lato Light"/>
                <a:cs typeface="Lato Light"/>
                <a:sym typeface="Lato Light"/>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Lato Light"/>
                <a:ea typeface="Lato Light"/>
                <a:cs typeface="Lato Light"/>
                <a:sym typeface="Lato Light"/>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Lato Light"/>
                <a:ea typeface="Lato Light"/>
                <a:cs typeface="Lato Light"/>
                <a:sym typeface="Lato Light"/>
              </a:defRPr>
            </a:lvl9pPr>
          </a:lstStyle>
          <a:p/>
        </p:txBody>
      </p:sp>
      <p:sp>
        <p:nvSpPr>
          <p:cNvPr id="31" name="Google Shape;31;p5"/>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32" name="Google Shape;32;p5"/>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33" name="Google Shape;3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Lato Light"/>
                <a:ea typeface="Lato Light"/>
                <a:cs typeface="Lato Light"/>
                <a:sym typeface="Lato Light"/>
              </a:defRPr>
            </a:lvl1pPr>
            <a:lvl2pPr indent="0" lvl="1" marL="0" marR="0" rtl="0" algn="r">
              <a:spcBef>
                <a:spcPts val="0"/>
              </a:spcBef>
              <a:buNone/>
              <a:defRPr sz="1200">
                <a:solidFill>
                  <a:srgbClr val="888888"/>
                </a:solidFill>
                <a:latin typeface="Lato Light"/>
                <a:ea typeface="Lato Light"/>
                <a:cs typeface="Lato Light"/>
                <a:sym typeface="Lato Light"/>
              </a:defRPr>
            </a:lvl2pPr>
            <a:lvl3pPr indent="0" lvl="2" marL="0" marR="0" rtl="0" algn="r">
              <a:spcBef>
                <a:spcPts val="0"/>
              </a:spcBef>
              <a:buNone/>
              <a:defRPr sz="1200">
                <a:solidFill>
                  <a:srgbClr val="888888"/>
                </a:solidFill>
                <a:latin typeface="Lato Light"/>
                <a:ea typeface="Lato Light"/>
                <a:cs typeface="Lato Light"/>
                <a:sym typeface="Lato Light"/>
              </a:defRPr>
            </a:lvl3pPr>
            <a:lvl4pPr indent="0" lvl="3" marL="0" marR="0" rtl="0" algn="r">
              <a:spcBef>
                <a:spcPts val="0"/>
              </a:spcBef>
              <a:buNone/>
              <a:defRPr sz="1200">
                <a:solidFill>
                  <a:srgbClr val="888888"/>
                </a:solidFill>
                <a:latin typeface="Lato Light"/>
                <a:ea typeface="Lato Light"/>
                <a:cs typeface="Lato Light"/>
                <a:sym typeface="Lato Light"/>
              </a:defRPr>
            </a:lvl4pPr>
            <a:lvl5pPr indent="0" lvl="4" marL="0" marR="0" rtl="0" algn="r">
              <a:spcBef>
                <a:spcPts val="0"/>
              </a:spcBef>
              <a:buNone/>
              <a:defRPr sz="1200">
                <a:solidFill>
                  <a:srgbClr val="888888"/>
                </a:solidFill>
                <a:latin typeface="Lato Light"/>
                <a:ea typeface="Lato Light"/>
                <a:cs typeface="Lato Light"/>
                <a:sym typeface="Lato Light"/>
              </a:defRPr>
            </a:lvl5pPr>
            <a:lvl6pPr indent="0" lvl="5" marL="0" marR="0" rtl="0" algn="r">
              <a:spcBef>
                <a:spcPts val="0"/>
              </a:spcBef>
              <a:buNone/>
              <a:defRPr sz="1200">
                <a:solidFill>
                  <a:srgbClr val="888888"/>
                </a:solidFill>
                <a:latin typeface="Lato Light"/>
                <a:ea typeface="Lato Light"/>
                <a:cs typeface="Lato Light"/>
                <a:sym typeface="Lato Light"/>
              </a:defRPr>
            </a:lvl6pPr>
            <a:lvl7pPr indent="0" lvl="6" marL="0" marR="0" rtl="0" algn="r">
              <a:spcBef>
                <a:spcPts val="0"/>
              </a:spcBef>
              <a:buNone/>
              <a:defRPr sz="1200">
                <a:solidFill>
                  <a:srgbClr val="888888"/>
                </a:solidFill>
                <a:latin typeface="Lato Light"/>
                <a:ea typeface="Lato Light"/>
                <a:cs typeface="Lato Light"/>
                <a:sym typeface="Lato Light"/>
              </a:defRPr>
            </a:lvl7pPr>
            <a:lvl8pPr indent="0" lvl="7" marL="0" marR="0" rtl="0" algn="r">
              <a:spcBef>
                <a:spcPts val="0"/>
              </a:spcBef>
              <a:buNone/>
              <a:defRPr sz="1200">
                <a:solidFill>
                  <a:srgbClr val="888888"/>
                </a:solidFill>
                <a:latin typeface="Lato Light"/>
                <a:ea typeface="Lato Light"/>
                <a:cs typeface="Lato Light"/>
                <a:sym typeface="Lato Light"/>
              </a:defRPr>
            </a:lvl8pPr>
            <a:lvl9pPr indent="0" lvl="8" marL="0" marR="0" rtl="0" algn="r">
              <a:spcBef>
                <a:spcPts val="0"/>
              </a:spcBef>
              <a:buNone/>
              <a:defRPr sz="1200">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4" name="Shape 34"/>
        <p:cNvGrpSpPr/>
        <p:nvPr/>
      </p:nvGrpSpPr>
      <p:grpSpPr>
        <a:xfrm>
          <a:off x="0" y="0"/>
          <a:ext cx="0" cy="0"/>
          <a:chOff x="0" y="0"/>
          <a:chExt cx="0" cy="0"/>
        </a:xfrm>
      </p:grpSpPr>
      <p:sp>
        <p:nvSpPr>
          <p:cNvPr id="35" name="Google Shape;35;p6"/>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Libre Baskerville"/>
              <a:buNone/>
              <a:defRPr b="0" i="0" sz="44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 name="Google Shape;36;p6"/>
          <p:cNvSpPr txBox="1"/>
          <p:nvPr>
            <p:ph idx="1" type="body"/>
          </p:nvPr>
        </p:nvSpPr>
        <p:spPr>
          <a:xfrm>
            <a:off x="838200" y="1825625"/>
            <a:ext cx="5181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Light"/>
                <a:ea typeface="Lato Light"/>
                <a:cs typeface="Lato Light"/>
                <a:sym typeface="Lato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37" name="Google Shape;37;p6"/>
          <p:cNvSpPr txBox="1"/>
          <p:nvPr>
            <p:ph idx="2" type="body"/>
          </p:nvPr>
        </p:nvSpPr>
        <p:spPr>
          <a:xfrm>
            <a:off x="6172200" y="1825625"/>
            <a:ext cx="5181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Light"/>
                <a:ea typeface="Lato Light"/>
                <a:cs typeface="Lato Light"/>
                <a:sym typeface="Lato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38" name="Google Shape;38;p6"/>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39" name="Google Shape;39;p6"/>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40" name="Google Shape;4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Lato Light"/>
                <a:ea typeface="Lato Light"/>
                <a:cs typeface="Lato Light"/>
                <a:sym typeface="Lato Light"/>
              </a:defRPr>
            </a:lvl1pPr>
            <a:lvl2pPr indent="0" lvl="1" marL="0" marR="0" rtl="0" algn="r">
              <a:spcBef>
                <a:spcPts val="0"/>
              </a:spcBef>
              <a:buNone/>
              <a:defRPr sz="1200">
                <a:solidFill>
                  <a:srgbClr val="888888"/>
                </a:solidFill>
                <a:latin typeface="Lato Light"/>
                <a:ea typeface="Lato Light"/>
                <a:cs typeface="Lato Light"/>
                <a:sym typeface="Lato Light"/>
              </a:defRPr>
            </a:lvl2pPr>
            <a:lvl3pPr indent="0" lvl="2" marL="0" marR="0" rtl="0" algn="r">
              <a:spcBef>
                <a:spcPts val="0"/>
              </a:spcBef>
              <a:buNone/>
              <a:defRPr sz="1200">
                <a:solidFill>
                  <a:srgbClr val="888888"/>
                </a:solidFill>
                <a:latin typeface="Lato Light"/>
                <a:ea typeface="Lato Light"/>
                <a:cs typeface="Lato Light"/>
                <a:sym typeface="Lato Light"/>
              </a:defRPr>
            </a:lvl3pPr>
            <a:lvl4pPr indent="0" lvl="3" marL="0" marR="0" rtl="0" algn="r">
              <a:spcBef>
                <a:spcPts val="0"/>
              </a:spcBef>
              <a:buNone/>
              <a:defRPr sz="1200">
                <a:solidFill>
                  <a:srgbClr val="888888"/>
                </a:solidFill>
                <a:latin typeface="Lato Light"/>
                <a:ea typeface="Lato Light"/>
                <a:cs typeface="Lato Light"/>
                <a:sym typeface="Lato Light"/>
              </a:defRPr>
            </a:lvl4pPr>
            <a:lvl5pPr indent="0" lvl="4" marL="0" marR="0" rtl="0" algn="r">
              <a:spcBef>
                <a:spcPts val="0"/>
              </a:spcBef>
              <a:buNone/>
              <a:defRPr sz="1200">
                <a:solidFill>
                  <a:srgbClr val="888888"/>
                </a:solidFill>
                <a:latin typeface="Lato Light"/>
                <a:ea typeface="Lato Light"/>
                <a:cs typeface="Lato Light"/>
                <a:sym typeface="Lato Light"/>
              </a:defRPr>
            </a:lvl5pPr>
            <a:lvl6pPr indent="0" lvl="5" marL="0" marR="0" rtl="0" algn="r">
              <a:spcBef>
                <a:spcPts val="0"/>
              </a:spcBef>
              <a:buNone/>
              <a:defRPr sz="1200">
                <a:solidFill>
                  <a:srgbClr val="888888"/>
                </a:solidFill>
                <a:latin typeface="Lato Light"/>
                <a:ea typeface="Lato Light"/>
                <a:cs typeface="Lato Light"/>
                <a:sym typeface="Lato Light"/>
              </a:defRPr>
            </a:lvl6pPr>
            <a:lvl7pPr indent="0" lvl="6" marL="0" marR="0" rtl="0" algn="r">
              <a:spcBef>
                <a:spcPts val="0"/>
              </a:spcBef>
              <a:buNone/>
              <a:defRPr sz="1200">
                <a:solidFill>
                  <a:srgbClr val="888888"/>
                </a:solidFill>
                <a:latin typeface="Lato Light"/>
                <a:ea typeface="Lato Light"/>
                <a:cs typeface="Lato Light"/>
                <a:sym typeface="Lato Light"/>
              </a:defRPr>
            </a:lvl7pPr>
            <a:lvl8pPr indent="0" lvl="7" marL="0" marR="0" rtl="0" algn="r">
              <a:spcBef>
                <a:spcPts val="0"/>
              </a:spcBef>
              <a:buNone/>
              <a:defRPr sz="1200">
                <a:solidFill>
                  <a:srgbClr val="888888"/>
                </a:solidFill>
                <a:latin typeface="Lato Light"/>
                <a:ea typeface="Lato Light"/>
                <a:cs typeface="Lato Light"/>
                <a:sym typeface="Lato Light"/>
              </a:defRPr>
            </a:lvl8pPr>
            <a:lvl9pPr indent="0" lvl="8" marL="0" marR="0" rtl="0" algn="r">
              <a:spcBef>
                <a:spcPts val="0"/>
              </a:spcBef>
              <a:buNone/>
              <a:defRPr sz="1200">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1" name="Shape 41"/>
        <p:cNvGrpSpPr/>
        <p:nvPr/>
      </p:nvGrpSpPr>
      <p:grpSpPr>
        <a:xfrm>
          <a:off x="0" y="0"/>
          <a:ext cx="0" cy="0"/>
          <a:chOff x="0" y="0"/>
          <a:chExt cx="0" cy="0"/>
        </a:xfrm>
      </p:grpSpPr>
      <p:sp>
        <p:nvSpPr>
          <p:cNvPr id="42" name="Google Shape;42;p7"/>
          <p:cNvSpPr txBox="1"/>
          <p:nvPr>
            <p:ph type="title"/>
          </p:nvPr>
        </p:nvSpPr>
        <p:spPr>
          <a:xfrm>
            <a:off x="839788"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Libre Baskerville"/>
              <a:buNone/>
              <a:defRPr b="0" i="0" sz="44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 name="Google Shape;43;p7"/>
          <p:cNvSpPr txBox="1"/>
          <p:nvPr>
            <p:ph idx="1" type="body"/>
          </p:nvPr>
        </p:nvSpPr>
        <p:spPr>
          <a:xfrm>
            <a:off x="839788" y="1681163"/>
            <a:ext cx="5157787" cy="823912"/>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Light"/>
                <a:ea typeface="Lato Light"/>
                <a:cs typeface="Lato Light"/>
                <a:sym typeface="Lato Light"/>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Lato Light"/>
                <a:ea typeface="Lato Light"/>
                <a:cs typeface="Lato Light"/>
                <a:sym typeface="Lato Light"/>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Lato Light"/>
                <a:ea typeface="Lato Light"/>
                <a:cs typeface="Lato Light"/>
                <a:sym typeface="Lato Light"/>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9pPr>
          </a:lstStyle>
          <a:p/>
        </p:txBody>
      </p:sp>
      <p:sp>
        <p:nvSpPr>
          <p:cNvPr id="44" name="Google Shape;44;p7"/>
          <p:cNvSpPr txBox="1"/>
          <p:nvPr>
            <p:ph idx="2" type="body"/>
          </p:nvPr>
        </p:nvSpPr>
        <p:spPr>
          <a:xfrm>
            <a:off x="839788" y="2505075"/>
            <a:ext cx="5157787" cy="368458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Light"/>
                <a:ea typeface="Lato Light"/>
                <a:cs typeface="Lato Light"/>
                <a:sym typeface="Lato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45" name="Google Shape;45;p7"/>
          <p:cNvSpPr txBox="1"/>
          <p:nvPr>
            <p:ph idx="3" type="body"/>
          </p:nvPr>
        </p:nvSpPr>
        <p:spPr>
          <a:xfrm>
            <a:off x="6172200" y="1681163"/>
            <a:ext cx="5183188" cy="823912"/>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Lato Light"/>
                <a:ea typeface="Lato Light"/>
                <a:cs typeface="Lato Light"/>
                <a:sym typeface="Lato Light"/>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Lato Light"/>
                <a:ea typeface="Lato Light"/>
                <a:cs typeface="Lato Light"/>
                <a:sym typeface="Lato Light"/>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Lato Light"/>
                <a:ea typeface="Lato Light"/>
                <a:cs typeface="Lato Light"/>
                <a:sym typeface="Lato Light"/>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Lato Light"/>
                <a:ea typeface="Lato Light"/>
                <a:cs typeface="Lato Light"/>
                <a:sym typeface="Lato Light"/>
              </a:defRPr>
            </a:lvl9pPr>
          </a:lstStyle>
          <a:p/>
        </p:txBody>
      </p:sp>
      <p:sp>
        <p:nvSpPr>
          <p:cNvPr id="46" name="Google Shape;46;p7"/>
          <p:cNvSpPr txBox="1"/>
          <p:nvPr>
            <p:ph idx="4" type="body"/>
          </p:nvPr>
        </p:nvSpPr>
        <p:spPr>
          <a:xfrm>
            <a:off x="6172200" y="2505075"/>
            <a:ext cx="5183188" cy="368458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Light"/>
                <a:ea typeface="Lato Light"/>
                <a:cs typeface="Lato Light"/>
                <a:sym typeface="Lato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Lato Light"/>
                <a:ea typeface="Lato Light"/>
                <a:cs typeface="Lato Light"/>
                <a:sym typeface="Lato Light"/>
              </a:defRPr>
            </a:lvl1pPr>
            <a:lvl2pPr indent="0" lvl="1" marL="0" marR="0" rtl="0" algn="r">
              <a:spcBef>
                <a:spcPts val="0"/>
              </a:spcBef>
              <a:buNone/>
              <a:defRPr sz="1200">
                <a:solidFill>
                  <a:srgbClr val="888888"/>
                </a:solidFill>
                <a:latin typeface="Lato Light"/>
                <a:ea typeface="Lato Light"/>
                <a:cs typeface="Lato Light"/>
                <a:sym typeface="Lato Light"/>
              </a:defRPr>
            </a:lvl2pPr>
            <a:lvl3pPr indent="0" lvl="2" marL="0" marR="0" rtl="0" algn="r">
              <a:spcBef>
                <a:spcPts val="0"/>
              </a:spcBef>
              <a:buNone/>
              <a:defRPr sz="1200">
                <a:solidFill>
                  <a:srgbClr val="888888"/>
                </a:solidFill>
                <a:latin typeface="Lato Light"/>
                <a:ea typeface="Lato Light"/>
                <a:cs typeface="Lato Light"/>
                <a:sym typeface="Lato Light"/>
              </a:defRPr>
            </a:lvl3pPr>
            <a:lvl4pPr indent="0" lvl="3" marL="0" marR="0" rtl="0" algn="r">
              <a:spcBef>
                <a:spcPts val="0"/>
              </a:spcBef>
              <a:buNone/>
              <a:defRPr sz="1200">
                <a:solidFill>
                  <a:srgbClr val="888888"/>
                </a:solidFill>
                <a:latin typeface="Lato Light"/>
                <a:ea typeface="Lato Light"/>
                <a:cs typeface="Lato Light"/>
                <a:sym typeface="Lato Light"/>
              </a:defRPr>
            </a:lvl4pPr>
            <a:lvl5pPr indent="0" lvl="4" marL="0" marR="0" rtl="0" algn="r">
              <a:spcBef>
                <a:spcPts val="0"/>
              </a:spcBef>
              <a:buNone/>
              <a:defRPr sz="1200">
                <a:solidFill>
                  <a:srgbClr val="888888"/>
                </a:solidFill>
                <a:latin typeface="Lato Light"/>
                <a:ea typeface="Lato Light"/>
                <a:cs typeface="Lato Light"/>
                <a:sym typeface="Lato Light"/>
              </a:defRPr>
            </a:lvl5pPr>
            <a:lvl6pPr indent="0" lvl="5" marL="0" marR="0" rtl="0" algn="r">
              <a:spcBef>
                <a:spcPts val="0"/>
              </a:spcBef>
              <a:buNone/>
              <a:defRPr sz="1200">
                <a:solidFill>
                  <a:srgbClr val="888888"/>
                </a:solidFill>
                <a:latin typeface="Lato Light"/>
                <a:ea typeface="Lato Light"/>
                <a:cs typeface="Lato Light"/>
                <a:sym typeface="Lato Light"/>
              </a:defRPr>
            </a:lvl6pPr>
            <a:lvl7pPr indent="0" lvl="6" marL="0" marR="0" rtl="0" algn="r">
              <a:spcBef>
                <a:spcPts val="0"/>
              </a:spcBef>
              <a:buNone/>
              <a:defRPr sz="1200">
                <a:solidFill>
                  <a:srgbClr val="888888"/>
                </a:solidFill>
                <a:latin typeface="Lato Light"/>
                <a:ea typeface="Lato Light"/>
                <a:cs typeface="Lato Light"/>
                <a:sym typeface="Lato Light"/>
              </a:defRPr>
            </a:lvl7pPr>
            <a:lvl8pPr indent="0" lvl="7" marL="0" marR="0" rtl="0" algn="r">
              <a:spcBef>
                <a:spcPts val="0"/>
              </a:spcBef>
              <a:buNone/>
              <a:defRPr sz="1200">
                <a:solidFill>
                  <a:srgbClr val="888888"/>
                </a:solidFill>
                <a:latin typeface="Lato Light"/>
                <a:ea typeface="Lato Light"/>
                <a:cs typeface="Lato Light"/>
                <a:sym typeface="Lato Light"/>
              </a:defRPr>
            </a:lvl8pPr>
            <a:lvl9pPr indent="0" lvl="8" marL="0" marR="0" rtl="0" algn="r">
              <a:spcBef>
                <a:spcPts val="0"/>
              </a:spcBef>
              <a:buNone/>
              <a:defRPr sz="1200">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0" name="Shape 50"/>
        <p:cNvGrpSpPr/>
        <p:nvPr/>
      </p:nvGrpSpPr>
      <p:grpSpPr>
        <a:xfrm>
          <a:off x="0" y="0"/>
          <a:ext cx="0" cy="0"/>
          <a:chOff x="0" y="0"/>
          <a:chExt cx="0" cy="0"/>
        </a:xfrm>
      </p:grpSpPr>
      <p:sp>
        <p:nvSpPr>
          <p:cNvPr id="51" name="Google Shape;51;p8"/>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Libre Baskerville"/>
              <a:buNone/>
              <a:defRPr b="0" i="0" sz="44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8"/>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53" name="Google Shape;53;p8"/>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54" name="Google Shape;5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Lato Light"/>
                <a:ea typeface="Lato Light"/>
                <a:cs typeface="Lato Light"/>
                <a:sym typeface="Lato Light"/>
              </a:defRPr>
            </a:lvl1pPr>
            <a:lvl2pPr indent="0" lvl="1" marL="0" marR="0" rtl="0" algn="r">
              <a:spcBef>
                <a:spcPts val="0"/>
              </a:spcBef>
              <a:buNone/>
              <a:defRPr sz="1200">
                <a:solidFill>
                  <a:srgbClr val="888888"/>
                </a:solidFill>
                <a:latin typeface="Lato Light"/>
                <a:ea typeface="Lato Light"/>
                <a:cs typeface="Lato Light"/>
                <a:sym typeface="Lato Light"/>
              </a:defRPr>
            </a:lvl2pPr>
            <a:lvl3pPr indent="0" lvl="2" marL="0" marR="0" rtl="0" algn="r">
              <a:spcBef>
                <a:spcPts val="0"/>
              </a:spcBef>
              <a:buNone/>
              <a:defRPr sz="1200">
                <a:solidFill>
                  <a:srgbClr val="888888"/>
                </a:solidFill>
                <a:latin typeface="Lato Light"/>
                <a:ea typeface="Lato Light"/>
                <a:cs typeface="Lato Light"/>
                <a:sym typeface="Lato Light"/>
              </a:defRPr>
            </a:lvl3pPr>
            <a:lvl4pPr indent="0" lvl="3" marL="0" marR="0" rtl="0" algn="r">
              <a:spcBef>
                <a:spcPts val="0"/>
              </a:spcBef>
              <a:buNone/>
              <a:defRPr sz="1200">
                <a:solidFill>
                  <a:srgbClr val="888888"/>
                </a:solidFill>
                <a:latin typeface="Lato Light"/>
                <a:ea typeface="Lato Light"/>
                <a:cs typeface="Lato Light"/>
                <a:sym typeface="Lato Light"/>
              </a:defRPr>
            </a:lvl4pPr>
            <a:lvl5pPr indent="0" lvl="4" marL="0" marR="0" rtl="0" algn="r">
              <a:spcBef>
                <a:spcPts val="0"/>
              </a:spcBef>
              <a:buNone/>
              <a:defRPr sz="1200">
                <a:solidFill>
                  <a:srgbClr val="888888"/>
                </a:solidFill>
                <a:latin typeface="Lato Light"/>
                <a:ea typeface="Lato Light"/>
                <a:cs typeface="Lato Light"/>
                <a:sym typeface="Lato Light"/>
              </a:defRPr>
            </a:lvl5pPr>
            <a:lvl6pPr indent="0" lvl="5" marL="0" marR="0" rtl="0" algn="r">
              <a:spcBef>
                <a:spcPts val="0"/>
              </a:spcBef>
              <a:buNone/>
              <a:defRPr sz="1200">
                <a:solidFill>
                  <a:srgbClr val="888888"/>
                </a:solidFill>
                <a:latin typeface="Lato Light"/>
                <a:ea typeface="Lato Light"/>
                <a:cs typeface="Lato Light"/>
                <a:sym typeface="Lato Light"/>
              </a:defRPr>
            </a:lvl6pPr>
            <a:lvl7pPr indent="0" lvl="6" marL="0" marR="0" rtl="0" algn="r">
              <a:spcBef>
                <a:spcPts val="0"/>
              </a:spcBef>
              <a:buNone/>
              <a:defRPr sz="1200">
                <a:solidFill>
                  <a:srgbClr val="888888"/>
                </a:solidFill>
                <a:latin typeface="Lato Light"/>
                <a:ea typeface="Lato Light"/>
                <a:cs typeface="Lato Light"/>
                <a:sym typeface="Lato Light"/>
              </a:defRPr>
            </a:lvl7pPr>
            <a:lvl8pPr indent="0" lvl="7" marL="0" marR="0" rtl="0" algn="r">
              <a:spcBef>
                <a:spcPts val="0"/>
              </a:spcBef>
              <a:buNone/>
              <a:defRPr sz="1200">
                <a:solidFill>
                  <a:srgbClr val="888888"/>
                </a:solidFill>
                <a:latin typeface="Lato Light"/>
                <a:ea typeface="Lato Light"/>
                <a:cs typeface="Lato Light"/>
                <a:sym typeface="Lato Light"/>
              </a:defRPr>
            </a:lvl8pPr>
            <a:lvl9pPr indent="0" lvl="8" marL="0" marR="0" rtl="0" algn="r">
              <a:spcBef>
                <a:spcPts val="0"/>
              </a:spcBef>
              <a:buNone/>
              <a:defRPr sz="1200">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5" name="Shape 55"/>
        <p:cNvGrpSpPr/>
        <p:nvPr/>
      </p:nvGrpSpPr>
      <p:grpSpPr>
        <a:xfrm>
          <a:off x="0" y="0"/>
          <a:ext cx="0" cy="0"/>
          <a:chOff x="0" y="0"/>
          <a:chExt cx="0" cy="0"/>
        </a:xfrm>
      </p:grpSpPr>
      <p:sp>
        <p:nvSpPr>
          <p:cNvPr id="56" name="Google Shape;56;p9"/>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57" name="Google Shape;57;p9"/>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58" name="Google Shape;58;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Lato Light"/>
                <a:ea typeface="Lato Light"/>
                <a:cs typeface="Lato Light"/>
                <a:sym typeface="Lato Light"/>
              </a:defRPr>
            </a:lvl1pPr>
            <a:lvl2pPr indent="0" lvl="1" marL="0" marR="0" rtl="0" algn="r">
              <a:spcBef>
                <a:spcPts val="0"/>
              </a:spcBef>
              <a:buNone/>
              <a:defRPr sz="1200">
                <a:solidFill>
                  <a:srgbClr val="888888"/>
                </a:solidFill>
                <a:latin typeface="Lato Light"/>
                <a:ea typeface="Lato Light"/>
                <a:cs typeface="Lato Light"/>
                <a:sym typeface="Lato Light"/>
              </a:defRPr>
            </a:lvl2pPr>
            <a:lvl3pPr indent="0" lvl="2" marL="0" marR="0" rtl="0" algn="r">
              <a:spcBef>
                <a:spcPts val="0"/>
              </a:spcBef>
              <a:buNone/>
              <a:defRPr sz="1200">
                <a:solidFill>
                  <a:srgbClr val="888888"/>
                </a:solidFill>
                <a:latin typeface="Lato Light"/>
                <a:ea typeface="Lato Light"/>
                <a:cs typeface="Lato Light"/>
                <a:sym typeface="Lato Light"/>
              </a:defRPr>
            </a:lvl3pPr>
            <a:lvl4pPr indent="0" lvl="3" marL="0" marR="0" rtl="0" algn="r">
              <a:spcBef>
                <a:spcPts val="0"/>
              </a:spcBef>
              <a:buNone/>
              <a:defRPr sz="1200">
                <a:solidFill>
                  <a:srgbClr val="888888"/>
                </a:solidFill>
                <a:latin typeface="Lato Light"/>
                <a:ea typeface="Lato Light"/>
                <a:cs typeface="Lato Light"/>
                <a:sym typeface="Lato Light"/>
              </a:defRPr>
            </a:lvl4pPr>
            <a:lvl5pPr indent="0" lvl="4" marL="0" marR="0" rtl="0" algn="r">
              <a:spcBef>
                <a:spcPts val="0"/>
              </a:spcBef>
              <a:buNone/>
              <a:defRPr sz="1200">
                <a:solidFill>
                  <a:srgbClr val="888888"/>
                </a:solidFill>
                <a:latin typeface="Lato Light"/>
                <a:ea typeface="Lato Light"/>
                <a:cs typeface="Lato Light"/>
                <a:sym typeface="Lato Light"/>
              </a:defRPr>
            </a:lvl5pPr>
            <a:lvl6pPr indent="0" lvl="5" marL="0" marR="0" rtl="0" algn="r">
              <a:spcBef>
                <a:spcPts val="0"/>
              </a:spcBef>
              <a:buNone/>
              <a:defRPr sz="1200">
                <a:solidFill>
                  <a:srgbClr val="888888"/>
                </a:solidFill>
                <a:latin typeface="Lato Light"/>
                <a:ea typeface="Lato Light"/>
                <a:cs typeface="Lato Light"/>
                <a:sym typeface="Lato Light"/>
              </a:defRPr>
            </a:lvl6pPr>
            <a:lvl7pPr indent="0" lvl="6" marL="0" marR="0" rtl="0" algn="r">
              <a:spcBef>
                <a:spcPts val="0"/>
              </a:spcBef>
              <a:buNone/>
              <a:defRPr sz="1200">
                <a:solidFill>
                  <a:srgbClr val="888888"/>
                </a:solidFill>
                <a:latin typeface="Lato Light"/>
                <a:ea typeface="Lato Light"/>
                <a:cs typeface="Lato Light"/>
                <a:sym typeface="Lato Light"/>
              </a:defRPr>
            </a:lvl7pPr>
            <a:lvl8pPr indent="0" lvl="7" marL="0" marR="0" rtl="0" algn="r">
              <a:spcBef>
                <a:spcPts val="0"/>
              </a:spcBef>
              <a:buNone/>
              <a:defRPr sz="1200">
                <a:solidFill>
                  <a:srgbClr val="888888"/>
                </a:solidFill>
                <a:latin typeface="Lato Light"/>
                <a:ea typeface="Lato Light"/>
                <a:cs typeface="Lato Light"/>
                <a:sym typeface="Lato Light"/>
              </a:defRPr>
            </a:lvl8pPr>
            <a:lvl9pPr indent="0" lvl="8" marL="0" marR="0" rtl="0" algn="r">
              <a:spcBef>
                <a:spcPts val="0"/>
              </a:spcBef>
              <a:buNone/>
              <a:defRPr sz="1200">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9" name="Shape 59"/>
        <p:cNvGrpSpPr/>
        <p:nvPr/>
      </p:nvGrpSpPr>
      <p:grpSpPr>
        <a:xfrm>
          <a:off x="0" y="0"/>
          <a:ext cx="0" cy="0"/>
          <a:chOff x="0" y="0"/>
          <a:chExt cx="0" cy="0"/>
        </a:xfrm>
      </p:grpSpPr>
      <p:sp>
        <p:nvSpPr>
          <p:cNvPr id="60" name="Google Shape;60;p10"/>
          <p:cNvSpPr txBox="1"/>
          <p:nvPr>
            <p:ph type="title"/>
          </p:nvPr>
        </p:nvSpPr>
        <p:spPr>
          <a:xfrm>
            <a:off x="839788" y="457200"/>
            <a:ext cx="3932237" cy="1600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200"/>
              <a:buFont typeface="Libre Baskerville"/>
              <a:buNone/>
              <a:defRPr b="0" i="0" sz="32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 name="Google Shape;61;p10"/>
          <p:cNvSpPr txBox="1"/>
          <p:nvPr>
            <p:ph idx="1" type="body"/>
          </p:nvPr>
        </p:nvSpPr>
        <p:spPr>
          <a:xfrm>
            <a:off x="5183188" y="987425"/>
            <a:ext cx="6172200" cy="4873625"/>
          </a:xfrm>
          <a:prstGeom prst="rect">
            <a:avLst/>
          </a:prstGeom>
          <a:noFill/>
          <a:ln>
            <a:noFill/>
          </a:ln>
        </p:spPr>
        <p:txBody>
          <a:bodyPr anchorCtr="0" anchor="t" bIns="91425" lIns="91425" spcFirstLastPara="1" rIns="91425" wrap="square" tIns="91425"/>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Light"/>
                <a:ea typeface="Lato Light"/>
                <a:cs typeface="Lato Light"/>
                <a:sym typeface="Lato Light"/>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Lato Light"/>
                <a:ea typeface="Lato Light"/>
                <a:cs typeface="Lato Light"/>
                <a:sym typeface="Lato Light"/>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Light"/>
                <a:ea typeface="Lato Light"/>
                <a:cs typeface="Lato Light"/>
                <a:sym typeface="Lato Light"/>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9pPr>
          </a:lstStyle>
          <a:p/>
        </p:txBody>
      </p:sp>
      <p:sp>
        <p:nvSpPr>
          <p:cNvPr id="62" name="Google Shape;62;p10"/>
          <p:cNvSpPr txBox="1"/>
          <p:nvPr>
            <p:ph idx="2" type="body"/>
          </p:nvPr>
        </p:nvSpPr>
        <p:spPr>
          <a:xfrm>
            <a:off x="839788" y="2057400"/>
            <a:ext cx="3932237" cy="3811588"/>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Lato Light"/>
                <a:ea typeface="Lato Light"/>
                <a:cs typeface="Lato Light"/>
                <a:sym typeface="Lato Light"/>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Lato Light"/>
                <a:ea typeface="Lato Light"/>
                <a:cs typeface="Lato Light"/>
                <a:sym typeface="Lato Light"/>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Lato Light"/>
                <a:ea typeface="Lato Light"/>
                <a:cs typeface="Lato Light"/>
                <a:sym typeface="Lato Light"/>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Lato Light"/>
                <a:ea typeface="Lato Light"/>
                <a:cs typeface="Lato Light"/>
                <a:sym typeface="Lato Light"/>
              </a:defRPr>
            </a:lvl9pPr>
          </a:lstStyle>
          <a:p/>
        </p:txBody>
      </p:sp>
      <p:sp>
        <p:nvSpPr>
          <p:cNvPr id="63" name="Google Shape;63;p10"/>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64" name="Google Shape;64;p10"/>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sz="1200">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65" name="Google Shape;65;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Lato Light"/>
                <a:ea typeface="Lato Light"/>
                <a:cs typeface="Lato Light"/>
                <a:sym typeface="Lato Light"/>
              </a:defRPr>
            </a:lvl1pPr>
            <a:lvl2pPr indent="0" lvl="1" marL="0" marR="0" rtl="0" algn="r">
              <a:spcBef>
                <a:spcPts val="0"/>
              </a:spcBef>
              <a:buNone/>
              <a:defRPr sz="1200">
                <a:solidFill>
                  <a:srgbClr val="888888"/>
                </a:solidFill>
                <a:latin typeface="Lato Light"/>
                <a:ea typeface="Lato Light"/>
                <a:cs typeface="Lato Light"/>
                <a:sym typeface="Lato Light"/>
              </a:defRPr>
            </a:lvl2pPr>
            <a:lvl3pPr indent="0" lvl="2" marL="0" marR="0" rtl="0" algn="r">
              <a:spcBef>
                <a:spcPts val="0"/>
              </a:spcBef>
              <a:buNone/>
              <a:defRPr sz="1200">
                <a:solidFill>
                  <a:srgbClr val="888888"/>
                </a:solidFill>
                <a:latin typeface="Lato Light"/>
                <a:ea typeface="Lato Light"/>
                <a:cs typeface="Lato Light"/>
                <a:sym typeface="Lato Light"/>
              </a:defRPr>
            </a:lvl3pPr>
            <a:lvl4pPr indent="0" lvl="3" marL="0" marR="0" rtl="0" algn="r">
              <a:spcBef>
                <a:spcPts val="0"/>
              </a:spcBef>
              <a:buNone/>
              <a:defRPr sz="1200">
                <a:solidFill>
                  <a:srgbClr val="888888"/>
                </a:solidFill>
                <a:latin typeface="Lato Light"/>
                <a:ea typeface="Lato Light"/>
                <a:cs typeface="Lato Light"/>
                <a:sym typeface="Lato Light"/>
              </a:defRPr>
            </a:lvl4pPr>
            <a:lvl5pPr indent="0" lvl="4" marL="0" marR="0" rtl="0" algn="r">
              <a:spcBef>
                <a:spcPts val="0"/>
              </a:spcBef>
              <a:buNone/>
              <a:defRPr sz="1200">
                <a:solidFill>
                  <a:srgbClr val="888888"/>
                </a:solidFill>
                <a:latin typeface="Lato Light"/>
                <a:ea typeface="Lato Light"/>
                <a:cs typeface="Lato Light"/>
                <a:sym typeface="Lato Light"/>
              </a:defRPr>
            </a:lvl5pPr>
            <a:lvl6pPr indent="0" lvl="5" marL="0" marR="0" rtl="0" algn="r">
              <a:spcBef>
                <a:spcPts val="0"/>
              </a:spcBef>
              <a:buNone/>
              <a:defRPr sz="1200">
                <a:solidFill>
                  <a:srgbClr val="888888"/>
                </a:solidFill>
                <a:latin typeface="Lato Light"/>
                <a:ea typeface="Lato Light"/>
                <a:cs typeface="Lato Light"/>
                <a:sym typeface="Lato Light"/>
              </a:defRPr>
            </a:lvl6pPr>
            <a:lvl7pPr indent="0" lvl="6" marL="0" marR="0" rtl="0" algn="r">
              <a:spcBef>
                <a:spcPts val="0"/>
              </a:spcBef>
              <a:buNone/>
              <a:defRPr sz="1200">
                <a:solidFill>
                  <a:srgbClr val="888888"/>
                </a:solidFill>
                <a:latin typeface="Lato Light"/>
                <a:ea typeface="Lato Light"/>
                <a:cs typeface="Lato Light"/>
                <a:sym typeface="Lato Light"/>
              </a:defRPr>
            </a:lvl7pPr>
            <a:lvl8pPr indent="0" lvl="7" marL="0" marR="0" rtl="0" algn="r">
              <a:spcBef>
                <a:spcPts val="0"/>
              </a:spcBef>
              <a:buNone/>
              <a:defRPr sz="1200">
                <a:solidFill>
                  <a:srgbClr val="888888"/>
                </a:solidFill>
                <a:latin typeface="Lato Light"/>
                <a:ea typeface="Lato Light"/>
                <a:cs typeface="Lato Light"/>
                <a:sym typeface="Lato Light"/>
              </a:defRPr>
            </a:lvl8pPr>
            <a:lvl9pPr indent="0" lvl="8" marL="0" marR="0" rtl="0" algn="r">
              <a:spcBef>
                <a:spcPts val="0"/>
              </a:spcBef>
              <a:buNone/>
              <a:defRPr sz="1200">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4400"/>
              <a:buFont typeface="Libre Baskerville"/>
              <a:buNone/>
              <a:defRPr b="0" i="0" sz="4400" u="none" cap="none" strike="noStrike">
                <a:solidFill>
                  <a:schemeClr val="dk1"/>
                </a:solidFill>
                <a:latin typeface="Libre Baskerville"/>
                <a:ea typeface="Libre Baskerville"/>
                <a:cs typeface="Libre Baskerville"/>
                <a:sym typeface="Libre Baskervil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Light"/>
                <a:ea typeface="Lato Light"/>
                <a:cs typeface="Lato Light"/>
                <a:sym typeface="Lato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Light"/>
                <a:ea typeface="Lato Light"/>
                <a:cs typeface="Lato Light"/>
                <a:sym typeface="La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rgbClr val="888888"/>
                </a:solidFill>
                <a:latin typeface="Lato Light"/>
                <a:ea typeface="Lato Light"/>
                <a:cs typeface="Lato Light"/>
                <a:sym typeface="Lato Light"/>
              </a:defRPr>
            </a:lvl1pPr>
            <a:lvl2pPr lvl="1"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800" u="none" cap="none" strike="noStrike">
                <a:solidFill>
                  <a:schemeClr val="dk1"/>
                </a:solidFill>
                <a:latin typeface="Lato Light"/>
                <a:ea typeface="Lato Light"/>
                <a:cs typeface="Lato Light"/>
                <a:sym typeface="Lato Light"/>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Lato Light"/>
                <a:ea typeface="Lato Light"/>
                <a:cs typeface="Lato Light"/>
                <a:sym typeface="Lato Light"/>
              </a:defRPr>
            </a:lvl1pPr>
            <a:lvl2pPr indent="0" lvl="1" marL="0" marR="0" rtl="0" algn="r">
              <a:spcBef>
                <a:spcPts val="0"/>
              </a:spcBef>
              <a:buNone/>
              <a:defRPr b="0" i="0" sz="1200" u="none" cap="none" strike="noStrike">
                <a:solidFill>
                  <a:srgbClr val="888888"/>
                </a:solidFill>
                <a:latin typeface="Lato Light"/>
                <a:ea typeface="Lato Light"/>
                <a:cs typeface="Lato Light"/>
                <a:sym typeface="Lato Light"/>
              </a:defRPr>
            </a:lvl2pPr>
            <a:lvl3pPr indent="0" lvl="2" marL="0" marR="0" rtl="0" algn="r">
              <a:spcBef>
                <a:spcPts val="0"/>
              </a:spcBef>
              <a:buNone/>
              <a:defRPr b="0" i="0" sz="1200" u="none" cap="none" strike="noStrike">
                <a:solidFill>
                  <a:srgbClr val="888888"/>
                </a:solidFill>
                <a:latin typeface="Lato Light"/>
                <a:ea typeface="Lato Light"/>
                <a:cs typeface="Lato Light"/>
                <a:sym typeface="Lato Light"/>
              </a:defRPr>
            </a:lvl3pPr>
            <a:lvl4pPr indent="0" lvl="3" marL="0" marR="0" rtl="0" algn="r">
              <a:spcBef>
                <a:spcPts val="0"/>
              </a:spcBef>
              <a:buNone/>
              <a:defRPr b="0" i="0" sz="1200" u="none" cap="none" strike="noStrike">
                <a:solidFill>
                  <a:srgbClr val="888888"/>
                </a:solidFill>
                <a:latin typeface="Lato Light"/>
                <a:ea typeface="Lato Light"/>
                <a:cs typeface="Lato Light"/>
                <a:sym typeface="Lato Light"/>
              </a:defRPr>
            </a:lvl4pPr>
            <a:lvl5pPr indent="0" lvl="4" marL="0" marR="0" rtl="0" algn="r">
              <a:spcBef>
                <a:spcPts val="0"/>
              </a:spcBef>
              <a:buNone/>
              <a:defRPr b="0" i="0" sz="1200" u="none" cap="none" strike="noStrike">
                <a:solidFill>
                  <a:srgbClr val="888888"/>
                </a:solidFill>
                <a:latin typeface="Lato Light"/>
                <a:ea typeface="Lato Light"/>
                <a:cs typeface="Lato Light"/>
                <a:sym typeface="Lato Light"/>
              </a:defRPr>
            </a:lvl5pPr>
            <a:lvl6pPr indent="0" lvl="5" marL="0" marR="0" rtl="0" algn="r">
              <a:spcBef>
                <a:spcPts val="0"/>
              </a:spcBef>
              <a:buNone/>
              <a:defRPr b="0" i="0" sz="1200" u="none" cap="none" strike="noStrike">
                <a:solidFill>
                  <a:srgbClr val="888888"/>
                </a:solidFill>
                <a:latin typeface="Lato Light"/>
                <a:ea typeface="Lato Light"/>
                <a:cs typeface="Lato Light"/>
                <a:sym typeface="Lato Light"/>
              </a:defRPr>
            </a:lvl6pPr>
            <a:lvl7pPr indent="0" lvl="6" marL="0" marR="0" rtl="0" algn="r">
              <a:spcBef>
                <a:spcPts val="0"/>
              </a:spcBef>
              <a:buNone/>
              <a:defRPr b="0" i="0" sz="1200" u="none" cap="none" strike="noStrike">
                <a:solidFill>
                  <a:srgbClr val="888888"/>
                </a:solidFill>
                <a:latin typeface="Lato Light"/>
                <a:ea typeface="Lato Light"/>
                <a:cs typeface="Lato Light"/>
                <a:sym typeface="Lato Light"/>
              </a:defRPr>
            </a:lvl7pPr>
            <a:lvl8pPr indent="0" lvl="7" marL="0" marR="0" rtl="0" algn="r">
              <a:spcBef>
                <a:spcPts val="0"/>
              </a:spcBef>
              <a:buNone/>
              <a:defRPr b="0" i="0" sz="1200" u="none" cap="none" strike="noStrike">
                <a:solidFill>
                  <a:srgbClr val="888888"/>
                </a:solidFill>
                <a:latin typeface="Lato Light"/>
                <a:ea typeface="Lato Light"/>
                <a:cs typeface="Lato Light"/>
                <a:sym typeface="Lato Light"/>
              </a:defRPr>
            </a:lvl8pPr>
            <a:lvl9pPr indent="0" lvl="8" marL="0" marR="0" rtl="0" algn="r">
              <a:spcBef>
                <a:spcPts val="0"/>
              </a:spcBef>
              <a:buNone/>
              <a:defRPr b="0" i="0" sz="1200" u="none" cap="none" strike="noStrike">
                <a:solidFill>
                  <a:srgbClr val="888888"/>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PH"/>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85" name="Shape 85"/>
        <p:cNvGrpSpPr/>
        <p:nvPr/>
      </p:nvGrpSpPr>
      <p:grpSpPr>
        <a:xfrm>
          <a:off x="0" y="0"/>
          <a:ext cx="0" cy="0"/>
          <a:chOff x="0" y="0"/>
          <a:chExt cx="0" cy="0"/>
        </a:xfrm>
      </p:grpSpPr>
      <p:sp>
        <p:nvSpPr>
          <p:cNvPr id="86" name="Google Shape;86;p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87" name="Google Shape;87;p1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2100"/>
              </a:spcBef>
              <a:spcAft>
                <a:spcPts val="0"/>
              </a:spcAft>
              <a:buClr>
                <a:schemeClr val="dk2"/>
              </a:buClr>
              <a:buSzPts val="1900"/>
              <a:buChar char="○"/>
              <a:defRPr sz="1900">
                <a:solidFill>
                  <a:schemeClr val="dk2"/>
                </a:solidFill>
              </a:defRPr>
            </a:lvl2pPr>
            <a:lvl3pPr indent="-349250" lvl="2" marL="1371600" rtl="0">
              <a:lnSpc>
                <a:spcPct val="115000"/>
              </a:lnSpc>
              <a:spcBef>
                <a:spcPts val="2100"/>
              </a:spcBef>
              <a:spcAft>
                <a:spcPts val="0"/>
              </a:spcAft>
              <a:buClr>
                <a:schemeClr val="dk2"/>
              </a:buClr>
              <a:buSzPts val="1900"/>
              <a:buChar char="■"/>
              <a:defRPr sz="1900">
                <a:solidFill>
                  <a:schemeClr val="dk2"/>
                </a:solidFill>
              </a:defRPr>
            </a:lvl3pPr>
            <a:lvl4pPr indent="-349250" lvl="3" marL="1828800" rtl="0">
              <a:lnSpc>
                <a:spcPct val="115000"/>
              </a:lnSpc>
              <a:spcBef>
                <a:spcPts val="2100"/>
              </a:spcBef>
              <a:spcAft>
                <a:spcPts val="0"/>
              </a:spcAft>
              <a:buClr>
                <a:schemeClr val="dk2"/>
              </a:buClr>
              <a:buSzPts val="1900"/>
              <a:buChar char="●"/>
              <a:defRPr sz="1900">
                <a:solidFill>
                  <a:schemeClr val="dk2"/>
                </a:solidFill>
              </a:defRPr>
            </a:lvl4pPr>
            <a:lvl5pPr indent="-349250" lvl="4" marL="2286000" rtl="0">
              <a:lnSpc>
                <a:spcPct val="115000"/>
              </a:lnSpc>
              <a:spcBef>
                <a:spcPts val="2100"/>
              </a:spcBef>
              <a:spcAft>
                <a:spcPts val="0"/>
              </a:spcAft>
              <a:buClr>
                <a:schemeClr val="dk2"/>
              </a:buClr>
              <a:buSzPts val="1900"/>
              <a:buChar char="○"/>
              <a:defRPr sz="1900">
                <a:solidFill>
                  <a:schemeClr val="dk2"/>
                </a:solidFill>
              </a:defRPr>
            </a:lvl5pPr>
            <a:lvl6pPr indent="-349250" lvl="5" marL="2743200" rtl="0">
              <a:lnSpc>
                <a:spcPct val="115000"/>
              </a:lnSpc>
              <a:spcBef>
                <a:spcPts val="2100"/>
              </a:spcBef>
              <a:spcAft>
                <a:spcPts val="0"/>
              </a:spcAft>
              <a:buClr>
                <a:schemeClr val="dk2"/>
              </a:buClr>
              <a:buSzPts val="1900"/>
              <a:buChar char="■"/>
              <a:defRPr sz="1900">
                <a:solidFill>
                  <a:schemeClr val="dk2"/>
                </a:solidFill>
              </a:defRPr>
            </a:lvl6pPr>
            <a:lvl7pPr indent="-349250" lvl="6" marL="3200400" rtl="0">
              <a:lnSpc>
                <a:spcPct val="115000"/>
              </a:lnSpc>
              <a:spcBef>
                <a:spcPts val="2100"/>
              </a:spcBef>
              <a:spcAft>
                <a:spcPts val="0"/>
              </a:spcAft>
              <a:buClr>
                <a:schemeClr val="dk2"/>
              </a:buClr>
              <a:buSzPts val="1900"/>
              <a:buChar char="●"/>
              <a:defRPr sz="1900">
                <a:solidFill>
                  <a:schemeClr val="dk2"/>
                </a:solidFill>
              </a:defRPr>
            </a:lvl7pPr>
            <a:lvl8pPr indent="-349250" lvl="7" marL="3657600" rtl="0">
              <a:lnSpc>
                <a:spcPct val="115000"/>
              </a:lnSpc>
              <a:spcBef>
                <a:spcPts val="2100"/>
              </a:spcBef>
              <a:spcAft>
                <a:spcPts val="0"/>
              </a:spcAft>
              <a:buClr>
                <a:schemeClr val="dk2"/>
              </a:buClr>
              <a:buSzPts val="1900"/>
              <a:buChar char="○"/>
              <a:defRPr sz="1900">
                <a:solidFill>
                  <a:schemeClr val="dk2"/>
                </a:solidFill>
              </a:defRPr>
            </a:lvl8pPr>
            <a:lvl9pPr indent="-349250" lvl="8" marL="4114800" rtl="0">
              <a:lnSpc>
                <a:spcPct val="115000"/>
              </a:lnSpc>
              <a:spcBef>
                <a:spcPts val="2100"/>
              </a:spcBef>
              <a:spcAft>
                <a:spcPts val="2100"/>
              </a:spcAft>
              <a:buClr>
                <a:schemeClr val="dk2"/>
              </a:buClr>
              <a:buSzPts val="1900"/>
              <a:buChar char="■"/>
              <a:defRPr sz="1900">
                <a:solidFill>
                  <a:schemeClr val="dk2"/>
                </a:solidFill>
              </a:defRPr>
            </a:lvl9pPr>
          </a:lstStyle>
          <a:p/>
        </p:txBody>
      </p:sp>
      <p:sp>
        <p:nvSpPr>
          <p:cNvPr id="88" name="Google Shape;88;p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PH"/>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6"/>
          <p:cNvSpPr/>
          <p:nvPr/>
        </p:nvSpPr>
        <p:spPr>
          <a:xfrm>
            <a:off x="0" y="0"/>
            <a:ext cx="12192000" cy="6858000"/>
          </a:xfrm>
          <a:custGeom>
            <a:rect b="b" l="l" r="r" t="t"/>
            <a:pathLst>
              <a:path extrusionOk="0" h="6896100" w="12192000">
                <a:moveTo>
                  <a:pt x="0" y="6896100"/>
                </a:moveTo>
                <a:lnTo>
                  <a:pt x="0" y="0"/>
                </a:lnTo>
                <a:lnTo>
                  <a:pt x="12192000" y="6896100"/>
                </a:lnTo>
                <a:lnTo>
                  <a:pt x="0" y="6896100"/>
                </a:lnTo>
                <a:close/>
              </a:path>
            </a:pathLst>
          </a:custGeom>
          <a:blipFill rotWithShape="1">
            <a:blip r:embed="rId3">
              <a:alphaModFix/>
            </a:blip>
            <a:stretch>
              <a:fillRect b="-11517" l="0" r="0" t="-21851"/>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135" name="Google Shape;135;p26"/>
          <p:cNvSpPr/>
          <p:nvPr/>
        </p:nvSpPr>
        <p:spPr>
          <a:xfrm>
            <a:off x="-16811" y="0"/>
            <a:ext cx="12192000" cy="6861620"/>
          </a:xfrm>
          <a:custGeom>
            <a:rect b="b" l="l" r="r" t="t"/>
            <a:pathLst>
              <a:path extrusionOk="0" h="6896100" w="12192000">
                <a:moveTo>
                  <a:pt x="0" y="6896100"/>
                </a:moveTo>
                <a:lnTo>
                  <a:pt x="0" y="0"/>
                </a:lnTo>
                <a:lnTo>
                  <a:pt x="12192000" y="6896100"/>
                </a:lnTo>
                <a:lnTo>
                  <a:pt x="0" y="6896100"/>
                </a:lnTo>
                <a:close/>
              </a:path>
            </a:pathLst>
          </a:custGeom>
          <a:solidFill>
            <a:srgbClr val="3E6C72">
              <a:alpha val="5176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136" name="Google Shape;136;p26"/>
          <p:cNvSpPr/>
          <p:nvPr/>
        </p:nvSpPr>
        <p:spPr>
          <a:xfrm rot="7987147">
            <a:off x="5039846" y="-1519935"/>
            <a:ext cx="7543800" cy="10570151"/>
          </a:xfrm>
          <a:prstGeom prst="triangle">
            <a:avLst>
              <a:gd fmla="val 50000" name="adj"/>
            </a:avLst>
          </a:prstGeom>
          <a:solidFill>
            <a:srgbClr val="3E6C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137" name="Google Shape;137;p26"/>
          <p:cNvSpPr/>
          <p:nvPr/>
        </p:nvSpPr>
        <p:spPr>
          <a:xfrm rot="-7814787">
            <a:off x="9276182" y="-857059"/>
            <a:ext cx="4198108" cy="10570193"/>
          </a:xfrm>
          <a:prstGeom prst="triangle">
            <a:avLst>
              <a:gd fmla="val 43489" name="adj"/>
            </a:avLst>
          </a:prstGeom>
          <a:solidFill>
            <a:srgbClr val="CCDE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138" name="Google Shape;138;p26"/>
          <p:cNvSpPr/>
          <p:nvPr/>
        </p:nvSpPr>
        <p:spPr>
          <a:xfrm rot="7902737">
            <a:off x="-1832349" y="-7048062"/>
            <a:ext cx="4198098" cy="10570151"/>
          </a:xfrm>
          <a:prstGeom prst="triangle">
            <a:avLst>
              <a:gd fmla="val 50000" name="adj"/>
            </a:avLst>
          </a:prstGeom>
          <a:solidFill>
            <a:srgbClr val="CCDE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139" name="Google Shape;139;p26"/>
          <p:cNvSpPr txBox="1"/>
          <p:nvPr>
            <p:ph type="ctrTitle"/>
          </p:nvPr>
        </p:nvSpPr>
        <p:spPr>
          <a:xfrm>
            <a:off x="103375" y="2136800"/>
            <a:ext cx="11172600" cy="37338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6480"/>
              <a:buFont typeface="Montserrat"/>
              <a:buNone/>
            </a:pPr>
            <a:r>
              <a:rPr b="1" lang="en-PH">
                <a:solidFill>
                  <a:schemeClr val="lt1"/>
                </a:solidFill>
                <a:latin typeface="Montserrat"/>
                <a:ea typeface="Montserrat"/>
                <a:cs typeface="Montserrat"/>
                <a:sym typeface="Montserrat"/>
              </a:rPr>
              <a:t>Business Sustainabil</a:t>
            </a:r>
            <a:r>
              <a:rPr b="1" lang="en-PH">
                <a:solidFill>
                  <a:schemeClr val="lt1"/>
                </a:solidFill>
                <a:latin typeface="Montserrat"/>
                <a:ea typeface="Montserrat"/>
                <a:cs typeface="Montserrat"/>
                <a:sym typeface="Montserrat"/>
              </a:rPr>
              <a:t>ity</a:t>
            </a:r>
            <a:r>
              <a:rPr b="1" lang="en-PH">
                <a:solidFill>
                  <a:schemeClr val="lt1"/>
                </a:solidFill>
                <a:latin typeface="Montserrat"/>
                <a:ea typeface="Montserrat"/>
                <a:cs typeface="Montserrat"/>
                <a:sym typeface="Montserrat"/>
              </a:rPr>
              <a:t> </a:t>
            </a:r>
            <a:endParaRPr b="1">
              <a:solidFill>
                <a:schemeClr val="lt1"/>
              </a:solidFill>
              <a:latin typeface="Montserrat"/>
              <a:ea typeface="Montserrat"/>
              <a:cs typeface="Montserrat"/>
              <a:sym typeface="Montserrat"/>
            </a:endParaRPr>
          </a:p>
          <a:p>
            <a:pPr indent="0" lvl="0" marL="0" marR="0" rtl="0" algn="l">
              <a:lnSpc>
                <a:spcPct val="90000"/>
              </a:lnSpc>
              <a:spcBef>
                <a:spcPts val="0"/>
              </a:spcBef>
              <a:spcAft>
                <a:spcPts val="0"/>
              </a:spcAft>
              <a:buClr>
                <a:schemeClr val="lt1"/>
              </a:buClr>
              <a:buSzPts val="6480"/>
              <a:buFont typeface="Montserrat"/>
              <a:buNone/>
            </a:pPr>
            <a:r>
              <a:rPr b="1" lang="en-PH">
                <a:solidFill>
                  <a:schemeClr val="lt1"/>
                </a:solidFill>
                <a:latin typeface="Montserrat"/>
                <a:ea typeface="Montserrat"/>
                <a:cs typeface="Montserrat"/>
                <a:sym typeface="Montserrat"/>
              </a:rPr>
              <a:t>by Leveraging the </a:t>
            </a:r>
            <a:endParaRPr b="1">
              <a:solidFill>
                <a:schemeClr val="lt1"/>
              </a:solidFill>
              <a:latin typeface="Montserrat"/>
              <a:ea typeface="Montserrat"/>
              <a:cs typeface="Montserrat"/>
              <a:sym typeface="Montserrat"/>
            </a:endParaRPr>
          </a:p>
          <a:p>
            <a:pPr indent="0" lvl="0" marL="0" marR="0" rtl="0" algn="l">
              <a:lnSpc>
                <a:spcPct val="90000"/>
              </a:lnSpc>
              <a:spcBef>
                <a:spcPts val="0"/>
              </a:spcBef>
              <a:spcAft>
                <a:spcPts val="0"/>
              </a:spcAft>
              <a:buClr>
                <a:schemeClr val="lt1"/>
              </a:buClr>
              <a:buSzPts val="6480"/>
              <a:buFont typeface="Montserrat"/>
              <a:buNone/>
            </a:pPr>
            <a:r>
              <a:rPr b="1" lang="en-PH">
                <a:solidFill>
                  <a:schemeClr val="lt1"/>
                </a:solidFill>
                <a:latin typeface="Montserrat"/>
                <a:ea typeface="Montserrat"/>
                <a:cs typeface="Montserrat"/>
                <a:sym typeface="Montserrat"/>
              </a:rPr>
              <a:t>Phoenix Green Business Leader Program</a:t>
            </a:r>
            <a:endParaRPr/>
          </a:p>
        </p:txBody>
      </p:sp>
      <p:sp>
        <p:nvSpPr>
          <p:cNvPr id="140" name="Google Shape;140;p26"/>
          <p:cNvSpPr txBox="1"/>
          <p:nvPr/>
        </p:nvSpPr>
        <p:spPr>
          <a:xfrm>
            <a:off x="309625" y="6249175"/>
            <a:ext cx="42966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PH" sz="2800">
                <a:solidFill>
                  <a:schemeClr val="lt1"/>
                </a:solidFill>
                <a:latin typeface="Lato"/>
                <a:ea typeface="Lato"/>
                <a:cs typeface="Lato"/>
                <a:sym typeface="Lato"/>
              </a:rPr>
              <a:t>Ashley Weisman</a:t>
            </a:r>
            <a:endParaRPr b="1" sz="2800">
              <a:solidFill>
                <a:schemeClr val="lt1"/>
              </a:solidFill>
              <a:latin typeface="Lato"/>
              <a:ea typeface="Lato"/>
              <a:cs typeface="Lato"/>
              <a:sym typeface="Lato"/>
            </a:endParaRPr>
          </a:p>
        </p:txBody>
      </p:sp>
      <p:pic>
        <p:nvPicPr>
          <p:cNvPr id="141" name="Google Shape;141;p26"/>
          <p:cNvPicPr preferRelativeResize="0"/>
          <p:nvPr/>
        </p:nvPicPr>
        <p:blipFill>
          <a:blip r:embed="rId4">
            <a:alphaModFix/>
          </a:blip>
          <a:stretch>
            <a:fillRect/>
          </a:stretch>
        </p:blipFill>
        <p:spPr>
          <a:xfrm>
            <a:off x="-16800" y="19050"/>
            <a:ext cx="1990725" cy="466725"/>
          </a:xfrm>
          <a:prstGeom prst="rect">
            <a:avLst/>
          </a:prstGeom>
          <a:noFill/>
          <a:ln>
            <a:noFill/>
          </a:ln>
        </p:spPr>
      </p:pic>
      <p:pic>
        <p:nvPicPr>
          <p:cNvPr id="142" name="Google Shape;142;p26"/>
          <p:cNvPicPr preferRelativeResize="0"/>
          <p:nvPr/>
        </p:nvPicPr>
        <p:blipFill>
          <a:blip r:embed="rId5">
            <a:alphaModFix/>
          </a:blip>
          <a:stretch>
            <a:fillRect/>
          </a:stretch>
        </p:blipFill>
        <p:spPr>
          <a:xfrm>
            <a:off x="1973913" y="-38100"/>
            <a:ext cx="2219325" cy="581025"/>
          </a:xfrm>
          <a:prstGeom prst="rect">
            <a:avLst/>
          </a:prstGeom>
          <a:noFill/>
          <a:ln>
            <a:noFill/>
          </a:ln>
        </p:spPr>
      </p:pic>
      <p:pic>
        <p:nvPicPr>
          <p:cNvPr id="143" name="Google Shape;143;p26"/>
          <p:cNvPicPr preferRelativeResize="0"/>
          <p:nvPr/>
        </p:nvPicPr>
        <p:blipFill>
          <a:blip r:embed="rId6">
            <a:alphaModFix/>
          </a:blip>
          <a:stretch>
            <a:fillRect/>
          </a:stretch>
        </p:blipFill>
        <p:spPr>
          <a:xfrm>
            <a:off x="4193250" y="0"/>
            <a:ext cx="2381250" cy="504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5"/>
          <p:cNvSpPr/>
          <p:nvPr/>
        </p:nvSpPr>
        <p:spPr>
          <a:xfrm>
            <a:off x="0" y="0"/>
            <a:ext cx="12192000" cy="2119200"/>
          </a:xfrm>
          <a:prstGeom prst="rect">
            <a:avLst/>
          </a:prstGeom>
          <a:blipFill rotWithShape="1">
            <a:blip r:embed="rId3">
              <a:alphaModFix/>
            </a:blip>
            <a:stretch>
              <a:fillRect b="-162962" l="0" r="0" t="-115052"/>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78" name="Google Shape;278;p35"/>
          <p:cNvSpPr/>
          <p:nvPr/>
        </p:nvSpPr>
        <p:spPr>
          <a:xfrm>
            <a:off x="64" y="0"/>
            <a:ext cx="12192000" cy="2119200"/>
          </a:xfrm>
          <a:prstGeom prst="rect">
            <a:avLst/>
          </a:prstGeom>
          <a:solidFill>
            <a:srgbClr val="3E6C72">
              <a:alpha val="6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grpSp>
        <p:nvGrpSpPr>
          <p:cNvPr id="279" name="Google Shape;279;p35"/>
          <p:cNvGrpSpPr/>
          <p:nvPr/>
        </p:nvGrpSpPr>
        <p:grpSpPr>
          <a:xfrm>
            <a:off x="5883862" y="1685491"/>
            <a:ext cx="424413" cy="189749"/>
            <a:chOff x="5286375" y="1771650"/>
            <a:chExt cx="981074" cy="495300"/>
          </a:xfrm>
        </p:grpSpPr>
        <p:cxnSp>
          <p:nvCxnSpPr>
            <p:cNvPr id="280" name="Google Shape;280;p35"/>
            <p:cNvCxnSpPr/>
            <p:nvPr/>
          </p:nvCxnSpPr>
          <p:spPr>
            <a:xfrm>
              <a:off x="5286375" y="1771650"/>
              <a:ext cx="495300" cy="495300"/>
            </a:xfrm>
            <a:prstGeom prst="straightConnector1">
              <a:avLst/>
            </a:prstGeom>
            <a:noFill/>
            <a:ln cap="flat" cmpd="sng" w="19050">
              <a:solidFill>
                <a:srgbClr val="3E6C72"/>
              </a:solidFill>
              <a:prstDash val="solid"/>
              <a:miter lim="800000"/>
              <a:headEnd len="sm" w="sm" type="none"/>
              <a:tailEnd len="sm" w="sm" type="none"/>
            </a:ln>
          </p:spPr>
        </p:cxnSp>
        <p:cxnSp>
          <p:nvCxnSpPr>
            <p:cNvPr id="281" name="Google Shape;281;p35"/>
            <p:cNvCxnSpPr/>
            <p:nvPr/>
          </p:nvCxnSpPr>
          <p:spPr>
            <a:xfrm flipH="1" rot="10800000">
              <a:off x="5772149" y="1771650"/>
              <a:ext cx="495300" cy="495300"/>
            </a:xfrm>
            <a:prstGeom prst="straightConnector1">
              <a:avLst/>
            </a:prstGeom>
            <a:noFill/>
            <a:ln cap="flat" cmpd="sng" w="19050">
              <a:solidFill>
                <a:srgbClr val="3E6C72"/>
              </a:solidFill>
              <a:prstDash val="solid"/>
              <a:miter lim="800000"/>
              <a:headEnd len="sm" w="sm" type="none"/>
              <a:tailEnd len="sm" w="sm" type="none"/>
            </a:ln>
          </p:spPr>
        </p:cxnSp>
      </p:grpSp>
      <p:sp>
        <p:nvSpPr>
          <p:cNvPr id="282" name="Google Shape;282;p35"/>
          <p:cNvSpPr txBox="1"/>
          <p:nvPr/>
        </p:nvSpPr>
        <p:spPr>
          <a:xfrm>
            <a:off x="8531575" y="4147525"/>
            <a:ext cx="2697000" cy="17712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p:txBody>
      </p:sp>
      <p:sp>
        <p:nvSpPr>
          <p:cNvPr id="283" name="Google Shape;283;p35"/>
          <p:cNvSpPr txBox="1"/>
          <p:nvPr/>
        </p:nvSpPr>
        <p:spPr>
          <a:xfrm>
            <a:off x="1060625" y="4147500"/>
            <a:ext cx="2445000" cy="17712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7F7F7F"/>
              </a:buClr>
              <a:buSzPts val="1600"/>
              <a:buFont typeface="Arial"/>
              <a:buNone/>
            </a:pPr>
            <a:r>
              <a:t/>
            </a:r>
            <a:endParaRPr sz="2000">
              <a:latin typeface="Lato Light"/>
              <a:ea typeface="Lato Light"/>
              <a:cs typeface="Lato Light"/>
              <a:sym typeface="Lato Light"/>
            </a:endParaRPr>
          </a:p>
        </p:txBody>
      </p:sp>
      <p:pic>
        <p:nvPicPr>
          <p:cNvPr id="284" name="Google Shape;284;p35" title="Chart"/>
          <p:cNvPicPr preferRelativeResize="0"/>
          <p:nvPr/>
        </p:nvPicPr>
        <p:blipFill>
          <a:blip r:embed="rId4">
            <a:alphaModFix/>
          </a:blip>
          <a:stretch>
            <a:fillRect/>
          </a:stretch>
        </p:blipFill>
        <p:spPr>
          <a:xfrm>
            <a:off x="2264143" y="2119200"/>
            <a:ext cx="7663845" cy="4738800"/>
          </a:xfrm>
          <a:prstGeom prst="rect">
            <a:avLst/>
          </a:prstGeom>
          <a:noFill/>
          <a:ln>
            <a:noFill/>
          </a:ln>
        </p:spPr>
      </p:pic>
      <p:sp>
        <p:nvSpPr>
          <p:cNvPr id="285" name="Google Shape;285;p35"/>
          <p:cNvSpPr txBox="1"/>
          <p:nvPr/>
        </p:nvSpPr>
        <p:spPr>
          <a:xfrm>
            <a:off x="3632400" y="338850"/>
            <a:ext cx="4893600" cy="144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PH" sz="4000">
                <a:solidFill>
                  <a:schemeClr val="lt1"/>
                </a:solidFill>
                <a:latin typeface="Montserrat Light"/>
                <a:ea typeface="Montserrat Light"/>
                <a:cs typeface="Montserrat Light"/>
                <a:sym typeface="Montserrat Light"/>
              </a:rPr>
              <a:t>Winslow+Partners </a:t>
            </a:r>
            <a:endParaRPr sz="4000">
              <a:solidFill>
                <a:schemeClr val="lt1"/>
              </a:solidFill>
              <a:latin typeface="Montserrat Light"/>
              <a:ea typeface="Montserrat Light"/>
              <a:cs typeface="Montserrat Light"/>
              <a:sym typeface="Montserrat Light"/>
            </a:endParaRPr>
          </a:p>
          <a:p>
            <a:pPr indent="0" lvl="0" marL="0" rtl="0" algn="ctr">
              <a:spcBef>
                <a:spcPts val="0"/>
              </a:spcBef>
              <a:spcAft>
                <a:spcPts val="0"/>
              </a:spcAft>
              <a:buNone/>
            </a:pPr>
            <a:r>
              <a:rPr lang="en-PH" sz="4000">
                <a:solidFill>
                  <a:schemeClr val="lt1"/>
                </a:solidFill>
                <a:latin typeface="Montserrat Light"/>
                <a:ea typeface="Montserrat Light"/>
                <a:cs typeface="Montserrat Light"/>
                <a:sym typeface="Montserrat Light"/>
              </a:rPr>
              <a:t>Case Study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6"/>
          <p:cNvSpPr/>
          <p:nvPr/>
        </p:nvSpPr>
        <p:spPr>
          <a:xfrm>
            <a:off x="-77400" y="-677650"/>
            <a:ext cx="12192000" cy="2119200"/>
          </a:xfrm>
          <a:prstGeom prst="rect">
            <a:avLst/>
          </a:prstGeom>
          <a:blipFill rotWithShape="1">
            <a:blip r:embed="rId3">
              <a:alphaModFix/>
            </a:blip>
            <a:stretch>
              <a:fillRect b="-162962" l="0" r="0" t="-115052"/>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91" name="Google Shape;291;p36"/>
          <p:cNvSpPr txBox="1"/>
          <p:nvPr/>
        </p:nvSpPr>
        <p:spPr>
          <a:xfrm>
            <a:off x="8531575" y="4147525"/>
            <a:ext cx="2592000" cy="17712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p:txBody>
      </p:sp>
      <p:sp>
        <p:nvSpPr>
          <p:cNvPr id="292" name="Google Shape;292;p36"/>
          <p:cNvSpPr txBox="1"/>
          <p:nvPr/>
        </p:nvSpPr>
        <p:spPr>
          <a:xfrm>
            <a:off x="1060625" y="4147500"/>
            <a:ext cx="2445000" cy="27105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p:txBody>
      </p:sp>
      <p:sp>
        <p:nvSpPr>
          <p:cNvPr id="293" name="Google Shape;293;p36"/>
          <p:cNvSpPr/>
          <p:nvPr/>
        </p:nvSpPr>
        <p:spPr>
          <a:xfrm>
            <a:off x="-77412" y="-677650"/>
            <a:ext cx="12192000" cy="2119200"/>
          </a:xfrm>
          <a:prstGeom prst="rect">
            <a:avLst/>
          </a:prstGeom>
          <a:solidFill>
            <a:srgbClr val="3E6C72">
              <a:alpha val="6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94" name="Google Shape;294;p36"/>
          <p:cNvSpPr txBox="1"/>
          <p:nvPr/>
        </p:nvSpPr>
        <p:spPr>
          <a:xfrm>
            <a:off x="1187013" y="2143500"/>
            <a:ext cx="9818100" cy="47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100">
              <a:solidFill>
                <a:schemeClr val="dk1"/>
              </a:solidFill>
              <a:latin typeface="Lato"/>
              <a:ea typeface="Lato"/>
              <a:cs typeface="Lato"/>
              <a:sym typeface="Lato"/>
            </a:endParaRPr>
          </a:p>
          <a:p>
            <a:pPr indent="0" lvl="0" marL="0" rtl="0" algn="l">
              <a:spcBef>
                <a:spcPts val="0"/>
              </a:spcBef>
              <a:spcAft>
                <a:spcPts val="0"/>
              </a:spcAft>
              <a:buNone/>
            </a:pPr>
            <a:r>
              <a:t/>
            </a:r>
            <a:endParaRPr sz="4000">
              <a:latin typeface="Montserrat Light"/>
              <a:ea typeface="Montserrat Light"/>
              <a:cs typeface="Montserrat Light"/>
              <a:sym typeface="Montserrat Light"/>
            </a:endParaRPr>
          </a:p>
          <a:p>
            <a:pPr indent="0" lvl="0" marL="0" rtl="0" algn="l">
              <a:spcBef>
                <a:spcPts val="0"/>
              </a:spcBef>
              <a:spcAft>
                <a:spcPts val="0"/>
              </a:spcAft>
              <a:buNone/>
            </a:pPr>
            <a:r>
              <a:t/>
            </a:r>
            <a:endParaRPr sz="4000">
              <a:latin typeface="Montserrat Light"/>
              <a:ea typeface="Montserrat Light"/>
              <a:cs typeface="Montserrat Light"/>
              <a:sym typeface="Montserrat Light"/>
            </a:endParaRPr>
          </a:p>
        </p:txBody>
      </p:sp>
      <p:sp>
        <p:nvSpPr>
          <p:cNvPr id="295" name="Google Shape;295;p36"/>
          <p:cNvSpPr txBox="1"/>
          <p:nvPr/>
        </p:nvSpPr>
        <p:spPr>
          <a:xfrm>
            <a:off x="2040450" y="-249750"/>
            <a:ext cx="7956300" cy="15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PH" sz="4000">
                <a:solidFill>
                  <a:schemeClr val="lt1"/>
                </a:solidFill>
                <a:latin typeface="Montserrat Light"/>
                <a:ea typeface="Montserrat Light"/>
                <a:cs typeface="Montserrat Light"/>
                <a:sym typeface="Montserrat Light"/>
              </a:rPr>
              <a:t>Research &amp; Conversations with </a:t>
            </a:r>
            <a:endParaRPr sz="4000">
              <a:solidFill>
                <a:schemeClr val="lt1"/>
              </a:solidFill>
              <a:latin typeface="Montserrat Light"/>
              <a:ea typeface="Montserrat Light"/>
              <a:cs typeface="Montserrat Light"/>
              <a:sym typeface="Montserrat Light"/>
            </a:endParaRPr>
          </a:p>
          <a:p>
            <a:pPr indent="0" lvl="0" marL="0" rtl="0" algn="ctr">
              <a:spcBef>
                <a:spcPts val="0"/>
              </a:spcBef>
              <a:spcAft>
                <a:spcPts val="0"/>
              </a:spcAft>
              <a:buNone/>
            </a:pPr>
            <a:r>
              <a:rPr lang="en-PH" sz="4000">
                <a:solidFill>
                  <a:schemeClr val="lt1"/>
                </a:solidFill>
                <a:latin typeface="Montserrat Light"/>
                <a:ea typeface="Montserrat Light"/>
                <a:cs typeface="Montserrat Light"/>
                <a:sym typeface="Montserrat Light"/>
              </a:rPr>
              <a:t>Green Business Programs</a:t>
            </a:r>
            <a:endParaRPr sz="4000">
              <a:solidFill>
                <a:schemeClr val="lt1"/>
              </a:solidFill>
              <a:latin typeface="Montserrat Light"/>
              <a:ea typeface="Montserrat Light"/>
              <a:cs typeface="Montserrat Light"/>
              <a:sym typeface="Montserrat Light"/>
            </a:endParaRPr>
          </a:p>
        </p:txBody>
      </p:sp>
      <p:pic>
        <p:nvPicPr>
          <p:cNvPr id="296" name="Google Shape;296;p36"/>
          <p:cNvPicPr preferRelativeResize="0"/>
          <p:nvPr/>
        </p:nvPicPr>
        <p:blipFill rotWithShape="1">
          <a:blip r:embed="rId4">
            <a:alphaModFix/>
          </a:blip>
          <a:srcRect b="1590" l="0" r="0" t="-1590"/>
          <a:stretch/>
        </p:blipFill>
        <p:spPr>
          <a:xfrm>
            <a:off x="2710843" y="2119200"/>
            <a:ext cx="6802732" cy="4785950"/>
          </a:xfrm>
          <a:prstGeom prst="rect">
            <a:avLst/>
          </a:prstGeom>
          <a:noFill/>
          <a:ln>
            <a:noFill/>
          </a:ln>
        </p:spPr>
      </p:pic>
      <p:pic>
        <p:nvPicPr>
          <p:cNvPr id="297" name="Google Shape;297;p36"/>
          <p:cNvPicPr preferRelativeResize="0"/>
          <p:nvPr/>
        </p:nvPicPr>
        <p:blipFill>
          <a:blip r:embed="rId5">
            <a:alphaModFix/>
          </a:blip>
          <a:stretch>
            <a:fillRect/>
          </a:stretch>
        </p:blipFill>
        <p:spPr>
          <a:xfrm flipH="1">
            <a:off x="2967026" y="3457575"/>
            <a:ext cx="308800" cy="481000"/>
          </a:xfrm>
          <a:prstGeom prst="rect">
            <a:avLst/>
          </a:prstGeom>
          <a:noFill/>
          <a:ln>
            <a:noFill/>
          </a:ln>
        </p:spPr>
      </p:pic>
      <p:pic>
        <p:nvPicPr>
          <p:cNvPr id="298" name="Google Shape;298;p36"/>
          <p:cNvPicPr preferRelativeResize="0"/>
          <p:nvPr/>
        </p:nvPicPr>
        <p:blipFill>
          <a:blip r:embed="rId5">
            <a:alphaModFix/>
          </a:blip>
          <a:stretch>
            <a:fillRect/>
          </a:stretch>
        </p:blipFill>
        <p:spPr>
          <a:xfrm flipH="1">
            <a:off x="8777276" y="2792838"/>
            <a:ext cx="308800" cy="481000"/>
          </a:xfrm>
          <a:prstGeom prst="rect">
            <a:avLst/>
          </a:prstGeom>
          <a:noFill/>
          <a:ln>
            <a:noFill/>
          </a:ln>
        </p:spPr>
      </p:pic>
      <p:pic>
        <p:nvPicPr>
          <p:cNvPr id="299" name="Google Shape;299;p36"/>
          <p:cNvPicPr preferRelativeResize="0"/>
          <p:nvPr/>
        </p:nvPicPr>
        <p:blipFill>
          <a:blip r:embed="rId5">
            <a:alphaModFix/>
          </a:blip>
          <a:stretch>
            <a:fillRect/>
          </a:stretch>
        </p:blipFill>
        <p:spPr>
          <a:xfrm flipH="1">
            <a:off x="3349226" y="2235638"/>
            <a:ext cx="308800" cy="481000"/>
          </a:xfrm>
          <a:prstGeom prst="rect">
            <a:avLst/>
          </a:prstGeom>
          <a:noFill/>
          <a:ln>
            <a:noFill/>
          </a:ln>
        </p:spPr>
      </p:pic>
      <p:pic>
        <p:nvPicPr>
          <p:cNvPr id="300" name="Google Shape;300;p36"/>
          <p:cNvPicPr preferRelativeResize="0"/>
          <p:nvPr/>
        </p:nvPicPr>
        <p:blipFill>
          <a:blip r:embed="rId5">
            <a:alphaModFix/>
          </a:blip>
          <a:stretch>
            <a:fillRect/>
          </a:stretch>
        </p:blipFill>
        <p:spPr>
          <a:xfrm flipH="1">
            <a:off x="3043226" y="4943475"/>
            <a:ext cx="308800" cy="481000"/>
          </a:xfrm>
          <a:prstGeom prst="rect">
            <a:avLst/>
          </a:prstGeom>
          <a:noFill/>
          <a:ln>
            <a:noFill/>
          </a:ln>
        </p:spPr>
      </p:pic>
      <p:pic>
        <p:nvPicPr>
          <p:cNvPr id="301" name="Google Shape;301;p36"/>
          <p:cNvPicPr preferRelativeResize="0"/>
          <p:nvPr/>
        </p:nvPicPr>
        <p:blipFill>
          <a:blip r:embed="rId5">
            <a:alphaModFix/>
          </a:blip>
          <a:stretch>
            <a:fillRect/>
          </a:stretch>
        </p:blipFill>
        <p:spPr>
          <a:xfrm flipH="1">
            <a:off x="8476801" y="2397800"/>
            <a:ext cx="308800" cy="481000"/>
          </a:xfrm>
          <a:prstGeom prst="rect">
            <a:avLst/>
          </a:prstGeom>
          <a:noFill/>
          <a:ln>
            <a:noFill/>
          </a:ln>
        </p:spPr>
      </p:pic>
      <p:pic>
        <p:nvPicPr>
          <p:cNvPr id="302" name="Google Shape;302;p36"/>
          <p:cNvPicPr preferRelativeResize="0"/>
          <p:nvPr/>
        </p:nvPicPr>
        <p:blipFill>
          <a:blip r:embed="rId5">
            <a:alphaModFix/>
          </a:blip>
          <a:stretch>
            <a:fillRect/>
          </a:stretch>
        </p:blipFill>
        <p:spPr>
          <a:xfrm flipH="1">
            <a:off x="5864201" y="5043275"/>
            <a:ext cx="308800" cy="481000"/>
          </a:xfrm>
          <a:prstGeom prst="rect">
            <a:avLst/>
          </a:prstGeom>
          <a:noFill/>
          <a:ln>
            <a:noFill/>
          </a:ln>
        </p:spPr>
      </p:pic>
      <p:pic>
        <p:nvPicPr>
          <p:cNvPr id="303" name="Google Shape;303;p36"/>
          <p:cNvPicPr preferRelativeResize="0"/>
          <p:nvPr/>
        </p:nvPicPr>
        <p:blipFill>
          <a:blip r:embed="rId5">
            <a:alphaModFix/>
          </a:blip>
          <a:stretch>
            <a:fillRect/>
          </a:stretch>
        </p:blipFill>
        <p:spPr>
          <a:xfrm flipH="1">
            <a:off x="8476801" y="3005000"/>
            <a:ext cx="308800" cy="481000"/>
          </a:xfrm>
          <a:prstGeom prst="rect">
            <a:avLst/>
          </a:prstGeom>
          <a:noFill/>
          <a:ln>
            <a:noFill/>
          </a:ln>
        </p:spPr>
      </p:pic>
      <p:pic>
        <p:nvPicPr>
          <p:cNvPr id="304" name="Google Shape;304;p36"/>
          <p:cNvPicPr preferRelativeResize="0"/>
          <p:nvPr/>
        </p:nvPicPr>
        <p:blipFill>
          <a:blip r:embed="rId5">
            <a:alphaModFix/>
          </a:blip>
          <a:stretch>
            <a:fillRect/>
          </a:stretch>
        </p:blipFill>
        <p:spPr>
          <a:xfrm flipH="1">
            <a:off x="5065676" y="3544625"/>
            <a:ext cx="308800" cy="481000"/>
          </a:xfrm>
          <a:prstGeom prst="rect">
            <a:avLst/>
          </a:prstGeom>
          <a:noFill/>
          <a:ln>
            <a:noFill/>
          </a:ln>
        </p:spPr>
      </p:pic>
      <p:pic>
        <p:nvPicPr>
          <p:cNvPr id="305" name="Google Shape;305;p36"/>
          <p:cNvPicPr preferRelativeResize="0"/>
          <p:nvPr/>
        </p:nvPicPr>
        <p:blipFill>
          <a:blip r:embed="rId5">
            <a:alphaModFix/>
          </a:blip>
          <a:stretch>
            <a:fillRect/>
          </a:stretch>
        </p:blipFill>
        <p:spPr>
          <a:xfrm flipH="1">
            <a:off x="3982701" y="4462475"/>
            <a:ext cx="308800" cy="481000"/>
          </a:xfrm>
          <a:prstGeom prst="rect">
            <a:avLst/>
          </a:prstGeom>
          <a:noFill/>
          <a:ln>
            <a:noFill/>
          </a:ln>
        </p:spPr>
      </p:pic>
      <p:pic>
        <p:nvPicPr>
          <p:cNvPr id="306" name="Google Shape;306;p36"/>
          <p:cNvPicPr preferRelativeResize="0"/>
          <p:nvPr/>
        </p:nvPicPr>
        <p:blipFill>
          <a:blip r:embed="rId5">
            <a:alphaModFix/>
          </a:blip>
          <a:stretch>
            <a:fillRect/>
          </a:stretch>
        </p:blipFill>
        <p:spPr>
          <a:xfrm flipH="1">
            <a:off x="8669951" y="3233600"/>
            <a:ext cx="308800" cy="481000"/>
          </a:xfrm>
          <a:prstGeom prst="rect">
            <a:avLst/>
          </a:prstGeom>
          <a:noFill/>
          <a:ln>
            <a:noFill/>
          </a:ln>
        </p:spPr>
      </p:pic>
      <p:pic>
        <p:nvPicPr>
          <p:cNvPr id="307" name="Google Shape;307;p36"/>
          <p:cNvPicPr preferRelativeResize="0"/>
          <p:nvPr/>
        </p:nvPicPr>
        <p:blipFill>
          <a:blip r:embed="rId5">
            <a:alphaModFix/>
          </a:blip>
          <a:stretch>
            <a:fillRect/>
          </a:stretch>
        </p:blipFill>
        <p:spPr>
          <a:xfrm flipH="1">
            <a:off x="7007026" y="3233600"/>
            <a:ext cx="308800" cy="481000"/>
          </a:xfrm>
          <a:prstGeom prst="rect">
            <a:avLst/>
          </a:prstGeom>
          <a:noFill/>
          <a:ln>
            <a:noFill/>
          </a:ln>
        </p:spPr>
      </p:pic>
      <p:pic>
        <p:nvPicPr>
          <p:cNvPr id="308" name="Google Shape;308;p36"/>
          <p:cNvPicPr preferRelativeResize="0"/>
          <p:nvPr/>
        </p:nvPicPr>
        <p:blipFill>
          <a:blip r:embed="rId5">
            <a:alphaModFix/>
          </a:blip>
          <a:stretch>
            <a:fillRect/>
          </a:stretch>
        </p:blipFill>
        <p:spPr>
          <a:xfrm flipH="1">
            <a:off x="3275826" y="1916800"/>
            <a:ext cx="308800" cy="481000"/>
          </a:xfrm>
          <a:prstGeom prst="rect">
            <a:avLst/>
          </a:prstGeom>
          <a:noFill/>
          <a:ln>
            <a:noFill/>
          </a:ln>
        </p:spPr>
      </p:pic>
      <p:pic>
        <p:nvPicPr>
          <p:cNvPr id="309" name="Google Shape;309;p36"/>
          <p:cNvPicPr preferRelativeResize="0"/>
          <p:nvPr/>
        </p:nvPicPr>
        <p:blipFill>
          <a:blip r:embed="rId5">
            <a:alphaModFix/>
          </a:blip>
          <a:stretch>
            <a:fillRect/>
          </a:stretch>
        </p:blipFill>
        <p:spPr>
          <a:xfrm flipH="1">
            <a:off x="6867801" y="3380575"/>
            <a:ext cx="308800" cy="481000"/>
          </a:xfrm>
          <a:prstGeom prst="rect">
            <a:avLst/>
          </a:prstGeom>
          <a:noFill/>
          <a:ln>
            <a:noFill/>
          </a:ln>
        </p:spPr>
      </p:pic>
      <p:pic>
        <p:nvPicPr>
          <p:cNvPr id="310" name="Google Shape;310;p36"/>
          <p:cNvPicPr preferRelativeResize="0"/>
          <p:nvPr/>
        </p:nvPicPr>
        <p:blipFill>
          <a:blip r:embed="rId5">
            <a:alphaModFix/>
          </a:blip>
          <a:stretch>
            <a:fillRect/>
          </a:stretch>
        </p:blipFill>
        <p:spPr>
          <a:xfrm flipH="1">
            <a:off x="3187351" y="3367038"/>
            <a:ext cx="308800" cy="481000"/>
          </a:xfrm>
          <a:prstGeom prst="rect">
            <a:avLst/>
          </a:prstGeom>
          <a:noFill/>
          <a:ln>
            <a:noFill/>
          </a:ln>
        </p:spPr>
      </p:pic>
      <p:pic>
        <p:nvPicPr>
          <p:cNvPr id="311" name="Google Shape;311;p36"/>
          <p:cNvPicPr preferRelativeResize="0"/>
          <p:nvPr/>
        </p:nvPicPr>
        <p:blipFill>
          <a:blip r:embed="rId5">
            <a:alphaModFix/>
          </a:blip>
          <a:stretch>
            <a:fillRect/>
          </a:stretch>
        </p:blipFill>
        <p:spPr>
          <a:xfrm flipH="1">
            <a:off x="3110076" y="2350225"/>
            <a:ext cx="308800" cy="481000"/>
          </a:xfrm>
          <a:prstGeom prst="rect">
            <a:avLst/>
          </a:prstGeom>
          <a:noFill/>
          <a:ln>
            <a:noFill/>
          </a:ln>
        </p:spPr>
      </p:pic>
      <p:pic>
        <p:nvPicPr>
          <p:cNvPr id="312" name="Google Shape;312;p36"/>
          <p:cNvPicPr preferRelativeResize="0"/>
          <p:nvPr/>
        </p:nvPicPr>
        <p:blipFill>
          <a:blip r:embed="rId5">
            <a:alphaModFix/>
          </a:blip>
          <a:stretch>
            <a:fillRect/>
          </a:stretch>
        </p:blipFill>
        <p:spPr>
          <a:xfrm flipH="1">
            <a:off x="3275826" y="2502613"/>
            <a:ext cx="308800" cy="481000"/>
          </a:xfrm>
          <a:prstGeom prst="rect">
            <a:avLst/>
          </a:prstGeom>
          <a:noFill/>
          <a:ln>
            <a:noFill/>
          </a:ln>
        </p:spPr>
      </p:pic>
      <p:sp>
        <p:nvSpPr>
          <p:cNvPr id="313" name="Google Shape;313;p36"/>
          <p:cNvSpPr txBox="1"/>
          <p:nvPr/>
        </p:nvSpPr>
        <p:spPr>
          <a:xfrm>
            <a:off x="8785600" y="4727950"/>
            <a:ext cx="3313200" cy="21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PH" sz="2200">
                <a:solidFill>
                  <a:schemeClr val="dk1"/>
                </a:solidFill>
                <a:latin typeface="Lato Light"/>
                <a:ea typeface="Lato Light"/>
                <a:cs typeface="Lato Light"/>
                <a:sym typeface="Lato Light"/>
              </a:rPr>
              <a:t>Green Business Program Practitioner Guide</a:t>
            </a:r>
            <a:endParaRPr sz="2200">
              <a:solidFill>
                <a:schemeClr val="dk1"/>
              </a:solidFill>
              <a:latin typeface="Lato Light"/>
              <a:ea typeface="Lato Light"/>
              <a:cs typeface="Lato Light"/>
              <a:sym typeface="Lato Light"/>
            </a:endParaRPr>
          </a:p>
          <a:p>
            <a:pPr indent="-368300" lvl="0" marL="457200" rtl="0" algn="l">
              <a:spcBef>
                <a:spcPts val="0"/>
              </a:spcBef>
              <a:spcAft>
                <a:spcPts val="0"/>
              </a:spcAft>
              <a:buClr>
                <a:schemeClr val="dk1"/>
              </a:buClr>
              <a:buSzPts val="2200"/>
              <a:buFont typeface="Lato Light"/>
              <a:buChar char="●"/>
            </a:pPr>
            <a:r>
              <a:rPr lang="en-PH" sz="2200">
                <a:solidFill>
                  <a:schemeClr val="dk1"/>
                </a:solidFill>
                <a:latin typeface="Lato Light"/>
                <a:ea typeface="Lato Light"/>
                <a:cs typeface="Lato Light"/>
                <a:sym typeface="Lato Light"/>
              </a:rPr>
              <a:t>Literature review</a:t>
            </a:r>
            <a:endParaRPr sz="2200">
              <a:solidFill>
                <a:schemeClr val="dk1"/>
              </a:solidFill>
              <a:latin typeface="Lato Light"/>
              <a:ea typeface="Lato Light"/>
              <a:cs typeface="Lato Light"/>
              <a:sym typeface="Lato Light"/>
            </a:endParaRPr>
          </a:p>
          <a:p>
            <a:pPr indent="-368300" lvl="0" marL="457200" rtl="0" algn="l">
              <a:spcBef>
                <a:spcPts val="0"/>
              </a:spcBef>
              <a:spcAft>
                <a:spcPts val="0"/>
              </a:spcAft>
              <a:buClr>
                <a:schemeClr val="dk1"/>
              </a:buClr>
              <a:buSzPts val="2200"/>
              <a:buFont typeface="Lato Light"/>
              <a:buChar char="●"/>
            </a:pPr>
            <a:r>
              <a:rPr lang="en-PH" sz="2200">
                <a:solidFill>
                  <a:schemeClr val="dk1"/>
                </a:solidFill>
                <a:latin typeface="Lato Light"/>
                <a:ea typeface="Lato Light"/>
                <a:cs typeface="Lato Light"/>
                <a:sym typeface="Lato Light"/>
              </a:rPr>
              <a:t>Self-reflection questions</a:t>
            </a:r>
            <a:endParaRPr sz="2200">
              <a:solidFill>
                <a:schemeClr val="dk1"/>
              </a:solidFill>
              <a:latin typeface="Lato Light"/>
              <a:ea typeface="Lato Light"/>
              <a:cs typeface="Lato Light"/>
              <a:sym typeface="Lato Light"/>
            </a:endParaRPr>
          </a:p>
          <a:p>
            <a:pPr indent="-368300" lvl="1" marL="914400" rtl="0" algn="l">
              <a:spcBef>
                <a:spcPts val="0"/>
              </a:spcBef>
              <a:spcAft>
                <a:spcPts val="0"/>
              </a:spcAft>
              <a:buClr>
                <a:schemeClr val="dk1"/>
              </a:buClr>
              <a:buSzPts val="2200"/>
              <a:buFont typeface="Lato Light"/>
              <a:buChar char="○"/>
            </a:pPr>
            <a:r>
              <a:rPr lang="en-PH" sz="2200">
                <a:solidFill>
                  <a:schemeClr val="dk1"/>
                </a:solidFill>
                <a:latin typeface="Lato Light"/>
                <a:ea typeface="Lato Light"/>
                <a:cs typeface="Lato Light"/>
                <a:sym typeface="Lato Light"/>
              </a:rPr>
              <a:t>Best practices </a:t>
            </a:r>
            <a:endParaRPr sz="2200">
              <a:solidFill>
                <a:schemeClr val="dk1"/>
              </a:solidFill>
              <a:latin typeface="Lato Light"/>
              <a:ea typeface="Lato Light"/>
              <a:cs typeface="Lato Light"/>
              <a:sym typeface="La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7"/>
          <p:cNvSpPr/>
          <p:nvPr/>
        </p:nvSpPr>
        <p:spPr>
          <a:xfrm>
            <a:off x="0" y="0"/>
            <a:ext cx="12192000" cy="2119200"/>
          </a:xfrm>
          <a:prstGeom prst="rect">
            <a:avLst/>
          </a:prstGeom>
          <a:blipFill rotWithShape="1">
            <a:blip r:embed="rId3">
              <a:alphaModFix/>
            </a:blip>
            <a:stretch>
              <a:fillRect b="-162962" l="0" r="0" t="-115052"/>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19" name="Google Shape;319;p37"/>
          <p:cNvSpPr/>
          <p:nvPr/>
        </p:nvSpPr>
        <p:spPr>
          <a:xfrm>
            <a:off x="-16811" y="0"/>
            <a:ext cx="12192000" cy="2119200"/>
          </a:xfrm>
          <a:prstGeom prst="rect">
            <a:avLst/>
          </a:prstGeom>
          <a:solidFill>
            <a:srgbClr val="3E6C72">
              <a:alpha val="6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grpSp>
        <p:nvGrpSpPr>
          <p:cNvPr id="320" name="Google Shape;320;p37"/>
          <p:cNvGrpSpPr/>
          <p:nvPr/>
        </p:nvGrpSpPr>
        <p:grpSpPr>
          <a:xfrm>
            <a:off x="5883862" y="1685491"/>
            <a:ext cx="424413" cy="189749"/>
            <a:chOff x="5286375" y="1771650"/>
            <a:chExt cx="981074" cy="495300"/>
          </a:xfrm>
        </p:grpSpPr>
        <p:cxnSp>
          <p:nvCxnSpPr>
            <p:cNvPr id="321" name="Google Shape;321;p37"/>
            <p:cNvCxnSpPr/>
            <p:nvPr/>
          </p:nvCxnSpPr>
          <p:spPr>
            <a:xfrm>
              <a:off x="5286375" y="1771650"/>
              <a:ext cx="495300" cy="495300"/>
            </a:xfrm>
            <a:prstGeom prst="straightConnector1">
              <a:avLst/>
            </a:prstGeom>
            <a:noFill/>
            <a:ln cap="flat" cmpd="sng" w="19050">
              <a:solidFill>
                <a:srgbClr val="3E6C72"/>
              </a:solidFill>
              <a:prstDash val="solid"/>
              <a:miter lim="800000"/>
              <a:headEnd len="sm" w="sm" type="none"/>
              <a:tailEnd len="sm" w="sm" type="none"/>
            </a:ln>
          </p:spPr>
        </p:cxnSp>
        <p:cxnSp>
          <p:nvCxnSpPr>
            <p:cNvPr id="322" name="Google Shape;322;p37"/>
            <p:cNvCxnSpPr/>
            <p:nvPr/>
          </p:nvCxnSpPr>
          <p:spPr>
            <a:xfrm flipH="1" rot="10800000">
              <a:off x="5772149" y="1771650"/>
              <a:ext cx="495300" cy="495300"/>
            </a:xfrm>
            <a:prstGeom prst="straightConnector1">
              <a:avLst/>
            </a:prstGeom>
            <a:noFill/>
            <a:ln cap="flat" cmpd="sng" w="19050">
              <a:solidFill>
                <a:srgbClr val="3E6C72"/>
              </a:solidFill>
              <a:prstDash val="solid"/>
              <a:miter lim="800000"/>
              <a:headEnd len="sm" w="sm" type="none"/>
              <a:tailEnd len="sm" w="sm" type="none"/>
            </a:ln>
          </p:spPr>
        </p:cxnSp>
      </p:grpSp>
      <p:sp>
        <p:nvSpPr>
          <p:cNvPr id="323" name="Google Shape;323;p37"/>
          <p:cNvSpPr txBox="1"/>
          <p:nvPr/>
        </p:nvSpPr>
        <p:spPr>
          <a:xfrm>
            <a:off x="8531575" y="4147525"/>
            <a:ext cx="2697000" cy="17712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p:txBody>
      </p:sp>
      <p:sp>
        <p:nvSpPr>
          <p:cNvPr id="324" name="Google Shape;324;p37"/>
          <p:cNvSpPr txBox="1"/>
          <p:nvPr/>
        </p:nvSpPr>
        <p:spPr>
          <a:xfrm>
            <a:off x="4596063" y="676600"/>
            <a:ext cx="3000000" cy="7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PH" sz="4000">
                <a:solidFill>
                  <a:schemeClr val="lt1"/>
                </a:solidFill>
                <a:latin typeface="Montserrat Light"/>
                <a:ea typeface="Montserrat Light"/>
                <a:cs typeface="Montserrat Light"/>
                <a:sym typeface="Montserrat Light"/>
              </a:rPr>
              <a:t>Reflections</a:t>
            </a:r>
            <a:endParaRPr/>
          </a:p>
        </p:txBody>
      </p:sp>
      <p:pic>
        <p:nvPicPr>
          <p:cNvPr id="325" name="Google Shape;325;p37"/>
          <p:cNvPicPr preferRelativeResize="0"/>
          <p:nvPr/>
        </p:nvPicPr>
        <p:blipFill>
          <a:blip r:embed="rId4">
            <a:alphaModFix/>
          </a:blip>
          <a:stretch>
            <a:fillRect/>
          </a:stretch>
        </p:blipFill>
        <p:spPr>
          <a:xfrm>
            <a:off x="2191875" y="2666825"/>
            <a:ext cx="7808401" cy="4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38"/>
          <p:cNvSpPr/>
          <p:nvPr/>
        </p:nvSpPr>
        <p:spPr>
          <a:xfrm>
            <a:off x="0" y="0"/>
            <a:ext cx="12192000" cy="6861620"/>
          </a:xfrm>
          <a:custGeom>
            <a:rect b="b" l="l" r="r" t="t"/>
            <a:pathLst>
              <a:path extrusionOk="0" h="6896100" w="12192000">
                <a:moveTo>
                  <a:pt x="0" y="6896100"/>
                </a:moveTo>
                <a:lnTo>
                  <a:pt x="0" y="0"/>
                </a:lnTo>
                <a:lnTo>
                  <a:pt x="12192000" y="6896100"/>
                </a:lnTo>
                <a:lnTo>
                  <a:pt x="0" y="6896100"/>
                </a:lnTo>
                <a:close/>
              </a:path>
            </a:pathLst>
          </a:custGeom>
          <a:blipFill rotWithShape="1">
            <a:blip r:embed="rId3">
              <a:alphaModFix/>
            </a:blip>
            <a:stretch>
              <a:fillRect b="-11518" l="0" r="0" t="-21848"/>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331" name="Google Shape;331;p38"/>
          <p:cNvSpPr/>
          <p:nvPr/>
        </p:nvSpPr>
        <p:spPr>
          <a:xfrm>
            <a:off x="-16811" y="0"/>
            <a:ext cx="12192000" cy="6861620"/>
          </a:xfrm>
          <a:custGeom>
            <a:rect b="b" l="l" r="r" t="t"/>
            <a:pathLst>
              <a:path extrusionOk="0" h="6896100" w="12192000">
                <a:moveTo>
                  <a:pt x="0" y="6896100"/>
                </a:moveTo>
                <a:lnTo>
                  <a:pt x="0" y="0"/>
                </a:lnTo>
                <a:lnTo>
                  <a:pt x="12192000" y="6896100"/>
                </a:lnTo>
                <a:lnTo>
                  <a:pt x="0" y="6896100"/>
                </a:lnTo>
                <a:close/>
              </a:path>
            </a:pathLst>
          </a:custGeom>
          <a:solidFill>
            <a:srgbClr val="3E6C72">
              <a:alpha val="517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332" name="Google Shape;332;p38"/>
          <p:cNvSpPr/>
          <p:nvPr/>
        </p:nvSpPr>
        <p:spPr>
          <a:xfrm rot="7987167">
            <a:off x="5039827" y="-1519897"/>
            <a:ext cx="7543872" cy="10570079"/>
          </a:xfrm>
          <a:prstGeom prst="triangle">
            <a:avLst>
              <a:gd fmla="val 50000" name="adj"/>
            </a:avLst>
          </a:prstGeom>
          <a:solidFill>
            <a:srgbClr val="3E6C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333" name="Google Shape;333;p38"/>
          <p:cNvSpPr/>
          <p:nvPr/>
        </p:nvSpPr>
        <p:spPr>
          <a:xfrm rot="-7814787">
            <a:off x="9276182" y="-857059"/>
            <a:ext cx="4198108" cy="10570193"/>
          </a:xfrm>
          <a:prstGeom prst="triangle">
            <a:avLst>
              <a:gd fmla="val 43489" name="adj"/>
            </a:avLst>
          </a:prstGeom>
          <a:solidFill>
            <a:srgbClr val="CCDE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334" name="Google Shape;334;p38"/>
          <p:cNvSpPr/>
          <p:nvPr/>
        </p:nvSpPr>
        <p:spPr>
          <a:xfrm rot="7902725">
            <a:off x="-1832279" y="-7048039"/>
            <a:ext cx="4198003" cy="10570122"/>
          </a:xfrm>
          <a:prstGeom prst="triangle">
            <a:avLst>
              <a:gd fmla="val 50000" name="adj"/>
            </a:avLst>
          </a:prstGeom>
          <a:solidFill>
            <a:srgbClr val="CCDE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ato Light"/>
              <a:ea typeface="Lato Light"/>
              <a:cs typeface="Lato Light"/>
              <a:sym typeface="Lato Light"/>
            </a:endParaRPr>
          </a:p>
        </p:txBody>
      </p:sp>
      <p:sp>
        <p:nvSpPr>
          <p:cNvPr id="335" name="Google Shape;335;p38"/>
          <p:cNvSpPr txBox="1"/>
          <p:nvPr>
            <p:ph type="ctrTitle"/>
          </p:nvPr>
        </p:nvSpPr>
        <p:spPr>
          <a:xfrm>
            <a:off x="-1642300" y="2118975"/>
            <a:ext cx="11172600" cy="1649700"/>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lt1"/>
              </a:buClr>
              <a:buSzPts val="6480"/>
              <a:buFont typeface="Montserrat"/>
              <a:buNone/>
            </a:pPr>
            <a:r>
              <a:rPr b="1" lang="en-PH">
                <a:solidFill>
                  <a:schemeClr val="lt1"/>
                </a:solidFill>
                <a:latin typeface="Montserrat"/>
                <a:ea typeface="Montserrat"/>
                <a:cs typeface="Montserrat"/>
                <a:sym typeface="Montserrat"/>
              </a:rPr>
              <a:t>Questions?</a:t>
            </a:r>
            <a:endParaRPr/>
          </a:p>
        </p:txBody>
      </p:sp>
      <p:sp>
        <p:nvSpPr>
          <p:cNvPr id="336" name="Google Shape;336;p38"/>
          <p:cNvSpPr txBox="1"/>
          <p:nvPr/>
        </p:nvSpPr>
        <p:spPr>
          <a:xfrm>
            <a:off x="309625" y="6249175"/>
            <a:ext cx="56754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PH" sz="2600">
                <a:solidFill>
                  <a:schemeClr val="lt1"/>
                </a:solidFill>
                <a:latin typeface="Pontano Sans"/>
                <a:ea typeface="Pontano Sans"/>
                <a:cs typeface="Pontano Sans"/>
                <a:sym typeface="Pontano Sans"/>
              </a:rPr>
              <a:t>Ashley Weisman aweisma2@asu.edu</a:t>
            </a:r>
            <a:endParaRPr b="1" sz="2600">
              <a:solidFill>
                <a:schemeClr val="lt1"/>
              </a:solidFill>
              <a:latin typeface="Pontano Sans"/>
              <a:ea typeface="Pontano Sans"/>
              <a:cs typeface="Pontano Sans"/>
              <a:sym typeface="Pontano Sans"/>
            </a:endParaRPr>
          </a:p>
          <a:p>
            <a:pPr indent="0" lvl="0" marL="0" rtl="0" algn="l">
              <a:spcBef>
                <a:spcPts val="0"/>
              </a:spcBef>
              <a:spcAft>
                <a:spcPts val="0"/>
              </a:spcAft>
              <a:buNone/>
            </a:pPr>
            <a:r>
              <a:t/>
            </a:r>
            <a:endParaRPr b="1" sz="2800">
              <a:solidFill>
                <a:schemeClr val="lt1"/>
              </a:solidFill>
              <a:latin typeface="Lato"/>
              <a:ea typeface="Lato"/>
              <a:cs typeface="Lato"/>
              <a:sym typeface="Lato"/>
            </a:endParaRPr>
          </a:p>
        </p:txBody>
      </p:sp>
      <p:pic>
        <p:nvPicPr>
          <p:cNvPr id="337" name="Google Shape;337;p38"/>
          <p:cNvPicPr preferRelativeResize="0"/>
          <p:nvPr/>
        </p:nvPicPr>
        <p:blipFill>
          <a:blip r:embed="rId4">
            <a:alphaModFix/>
          </a:blip>
          <a:stretch>
            <a:fillRect/>
          </a:stretch>
        </p:blipFill>
        <p:spPr>
          <a:xfrm>
            <a:off x="-16800" y="19050"/>
            <a:ext cx="1990725" cy="466725"/>
          </a:xfrm>
          <a:prstGeom prst="rect">
            <a:avLst/>
          </a:prstGeom>
          <a:noFill/>
          <a:ln>
            <a:noFill/>
          </a:ln>
        </p:spPr>
      </p:pic>
      <p:pic>
        <p:nvPicPr>
          <p:cNvPr id="338" name="Google Shape;338;p38"/>
          <p:cNvPicPr preferRelativeResize="0"/>
          <p:nvPr/>
        </p:nvPicPr>
        <p:blipFill>
          <a:blip r:embed="rId5">
            <a:alphaModFix/>
          </a:blip>
          <a:stretch>
            <a:fillRect/>
          </a:stretch>
        </p:blipFill>
        <p:spPr>
          <a:xfrm>
            <a:off x="1973913" y="-38100"/>
            <a:ext cx="2219325" cy="581025"/>
          </a:xfrm>
          <a:prstGeom prst="rect">
            <a:avLst/>
          </a:prstGeom>
          <a:noFill/>
          <a:ln>
            <a:noFill/>
          </a:ln>
        </p:spPr>
      </p:pic>
      <p:pic>
        <p:nvPicPr>
          <p:cNvPr id="339" name="Google Shape;339;p38"/>
          <p:cNvPicPr preferRelativeResize="0"/>
          <p:nvPr/>
        </p:nvPicPr>
        <p:blipFill>
          <a:blip r:embed="rId6">
            <a:alphaModFix/>
          </a:blip>
          <a:stretch>
            <a:fillRect/>
          </a:stretch>
        </p:blipFill>
        <p:spPr>
          <a:xfrm>
            <a:off x="4193250" y="0"/>
            <a:ext cx="2381250" cy="504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7"/>
          <p:cNvSpPr/>
          <p:nvPr/>
        </p:nvSpPr>
        <p:spPr>
          <a:xfrm>
            <a:off x="0" y="0"/>
            <a:ext cx="12192000" cy="2119200"/>
          </a:xfrm>
          <a:prstGeom prst="rect">
            <a:avLst/>
          </a:prstGeom>
          <a:blipFill rotWithShape="1">
            <a:blip r:embed="rId3">
              <a:alphaModFix/>
            </a:blip>
            <a:stretch>
              <a:fillRect b="-162962" l="0" r="0" t="-115052"/>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49" name="Google Shape;149;p27"/>
          <p:cNvSpPr/>
          <p:nvPr/>
        </p:nvSpPr>
        <p:spPr>
          <a:xfrm>
            <a:off x="-16811" y="0"/>
            <a:ext cx="12192000" cy="2119200"/>
          </a:xfrm>
          <a:prstGeom prst="rect">
            <a:avLst/>
          </a:prstGeom>
          <a:solidFill>
            <a:srgbClr val="3E6C72">
              <a:alpha val="6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grpSp>
        <p:nvGrpSpPr>
          <p:cNvPr id="150" name="Google Shape;150;p27"/>
          <p:cNvGrpSpPr/>
          <p:nvPr/>
        </p:nvGrpSpPr>
        <p:grpSpPr>
          <a:xfrm>
            <a:off x="5883862" y="1685491"/>
            <a:ext cx="424413" cy="189749"/>
            <a:chOff x="5286375" y="1771650"/>
            <a:chExt cx="981074" cy="495300"/>
          </a:xfrm>
        </p:grpSpPr>
        <p:cxnSp>
          <p:nvCxnSpPr>
            <p:cNvPr id="151" name="Google Shape;151;p27"/>
            <p:cNvCxnSpPr/>
            <p:nvPr/>
          </p:nvCxnSpPr>
          <p:spPr>
            <a:xfrm>
              <a:off x="5286375" y="1771650"/>
              <a:ext cx="495300" cy="495300"/>
            </a:xfrm>
            <a:prstGeom prst="straightConnector1">
              <a:avLst/>
            </a:prstGeom>
            <a:noFill/>
            <a:ln cap="flat" cmpd="sng" w="19050">
              <a:solidFill>
                <a:srgbClr val="3E6C72"/>
              </a:solidFill>
              <a:prstDash val="solid"/>
              <a:miter lim="800000"/>
              <a:headEnd len="sm" w="sm" type="none"/>
              <a:tailEnd len="sm" w="sm" type="none"/>
            </a:ln>
          </p:spPr>
        </p:cxnSp>
        <p:cxnSp>
          <p:nvCxnSpPr>
            <p:cNvPr id="152" name="Google Shape;152;p27"/>
            <p:cNvCxnSpPr/>
            <p:nvPr/>
          </p:nvCxnSpPr>
          <p:spPr>
            <a:xfrm flipH="1" rot="10800000">
              <a:off x="5772149" y="1771650"/>
              <a:ext cx="495300" cy="495300"/>
            </a:xfrm>
            <a:prstGeom prst="straightConnector1">
              <a:avLst/>
            </a:prstGeom>
            <a:noFill/>
            <a:ln cap="flat" cmpd="sng" w="19050">
              <a:solidFill>
                <a:srgbClr val="3E6C72"/>
              </a:solidFill>
              <a:prstDash val="solid"/>
              <a:miter lim="800000"/>
              <a:headEnd len="sm" w="sm" type="none"/>
              <a:tailEnd len="sm" w="sm" type="none"/>
            </a:ln>
          </p:spPr>
        </p:cxnSp>
      </p:grpSp>
      <p:sp>
        <p:nvSpPr>
          <p:cNvPr id="153" name="Google Shape;153;p27"/>
          <p:cNvSpPr txBox="1"/>
          <p:nvPr/>
        </p:nvSpPr>
        <p:spPr>
          <a:xfrm>
            <a:off x="8531575" y="4147525"/>
            <a:ext cx="2697000" cy="17712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p:txBody>
      </p:sp>
      <p:sp>
        <p:nvSpPr>
          <p:cNvPr id="154" name="Google Shape;154;p27"/>
          <p:cNvSpPr txBox="1"/>
          <p:nvPr/>
        </p:nvSpPr>
        <p:spPr>
          <a:xfrm>
            <a:off x="1060625" y="4147500"/>
            <a:ext cx="2445000" cy="17712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7F7F7F"/>
              </a:buClr>
              <a:buSzPts val="1600"/>
              <a:buFont typeface="Arial"/>
              <a:buNone/>
            </a:pPr>
            <a:r>
              <a:t/>
            </a:r>
            <a:endParaRPr sz="2000">
              <a:latin typeface="Lato Light"/>
              <a:ea typeface="Lato Light"/>
              <a:cs typeface="Lato Light"/>
              <a:sym typeface="Lato Light"/>
            </a:endParaRPr>
          </a:p>
        </p:txBody>
      </p:sp>
      <p:sp>
        <p:nvSpPr>
          <p:cNvPr id="155" name="Google Shape;155;p27"/>
          <p:cNvSpPr txBox="1"/>
          <p:nvPr/>
        </p:nvSpPr>
        <p:spPr>
          <a:xfrm>
            <a:off x="4885850" y="4147525"/>
            <a:ext cx="2445000" cy="17712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7F7F7F"/>
              </a:buClr>
              <a:buSzPts val="1600"/>
              <a:buFont typeface="Arial"/>
              <a:buNone/>
            </a:pPr>
            <a:r>
              <a:t/>
            </a:r>
            <a:endParaRPr sz="2000">
              <a:latin typeface="Lato Light"/>
              <a:ea typeface="Lato Light"/>
              <a:cs typeface="Lato Light"/>
              <a:sym typeface="Lato Light"/>
            </a:endParaRPr>
          </a:p>
        </p:txBody>
      </p:sp>
      <p:pic>
        <p:nvPicPr>
          <p:cNvPr id="156" name="Google Shape;156;p27"/>
          <p:cNvPicPr preferRelativeResize="0"/>
          <p:nvPr/>
        </p:nvPicPr>
        <p:blipFill>
          <a:blip r:embed="rId4">
            <a:alphaModFix/>
          </a:blip>
          <a:stretch>
            <a:fillRect/>
          </a:stretch>
        </p:blipFill>
        <p:spPr>
          <a:xfrm>
            <a:off x="1676400" y="1699370"/>
            <a:ext cx="8839201" cy="1501640"/>
          </a:xfrm>
          <a:prstGeom prst="rect">
            <a:avLst/>
          </a:prstGeom>
          <a:noFill/>
          <a:ln>
            <a:noFill/>
          </a:ln>
        </p:spPr>
      </p:pic>
      <p:pic>
        <p:nvPicPr>
          <p:cNvPr id="157" name="Google Shape;157;p27"/>
          <p:cNvPicPr preferRelativeResize="0"/>
          <p:nvPr/>
        </p:nvPicPr>
        <p:blipFill>
          <a:blip r:embed="rId5">
            <a:alphaModFix/>
          </a:blip>
          <a:stretch>
            <a:fillRect/>
          </a:stretch>
        </p:blipFill>
        <p:spPr>
          <a:xfrm>
            <a:off x="2715550" y="4227938"/>
            <a:ext cx="6760800" cy="12210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28"/>
          <p:cNvPicPr preferRelativeResize="0"/>
          <p:nvPr/>
        </p:nvPicPr>
        <p:blipFill>
          <a:blip r:embed="rId3">
            <a:alphaModFix/>
          </a:blip>
          <a:stretch>
            <a:fillRect/>
          </a:stretch>
        </p:blipFill>
        <p:spPr>
          <a:xfrm>
            <a:off x="99512" y="1257300"/>
            <a:ext cx="5867400" cy="2647950"/>
          </a:xfrm>
          <a:prstGeom prst="rect">
            <a:avLst/>
          </a:prstGeom>
          <a:noFill/>
          <a:ln>
            <a:noFill/>
          </a:ln>
        </p:spPr>
      </p:pic>
      <p:pic>
        <p:nvPicPr>
          <p:cNvPr id="164" name="Google Shape;164;p28"/>
          <p:cNvPicPr preferRelativeResize="0"/>
          <p:nvPr/>
        </p:nvPicPr>
        <p:blipFill>
          <a:blip r:embed="rId4">
            <a:alphaModFix/>
          </a:blip>
          <a:stretch>
            <a:fillRect/>
          </a:stretch>
        </p:blipFill>
        <p:spPr>
          <a:xfrm>
            <a:off x="118563" y="3952863"/>
            <a:ext cx="5829300" cy="504825"/>
          </a:xfrm>
          <a:prstGeom prst="rect">
            <a:avLst/>
          </a:prstGeom>
          <a:noFill/>
          <a:ln>
            <a:noFill/>
          </a:ln>
        </p:spPr>
      </p:pic>
      <p:pic>
        <p:nvPicPr>
          <p:cNvPr id="165" name="Google Shape;165;p28"/>
          <p:cNvPicPr preferRelativeResize="0"/>
          <p:nvPr/>
        </p:nvPicPr>
        <p:blipFill>
          <a:blip r:embed="rId5">
            <a:alphaModFix/>
          </a:blip>
          <a:stretch>
            <a:fillRect/>
          </a:stretch>
        </p:blipFill>
        <p:spPr>
          <a:xfrm>
            <a:off x="132863" y="4457688"/>
            <a:ext cx="5800725" cy="514350"/>
          </a:xfrm>
          <a:prstGeom prst="rect">
            <a:avLst/>
          </a:prstGeom>
          <a:noFill/>
          <a:ln>
            <a:noFill/>
          </a:ln>
        </p:spPr>
      </p:pic>
      <p:pic>
        <p:nvPicPr>
          <p:cNvPr id="166" name="Google Shape;166;p28"/>
          <p:cNvPicPr preferRelativeResize="0"/>
          <p:nvPr/>
        </p:nvPicPr>
        <p:blipFill>
          <a:blip r:embed="rId6">
            <a:alphaModFix/>
          </a:blip>
          <a:stretch>
            <a:fillRect/>
          </a:stretch>
        </p:blipFill>
        <p:spPr>
          <a:xfrm>
            <a:off x="123313" y="4972050"/>
            <a:ext cx="5819775" cy="552450"/>
          </a:xfrm>
          <a:prstGeom prst="rect">
            <a:avLst/>
          </a:prstGeom>
          <a:noFill/>
          <a:ln>
            <a:noFill/>
          </a:ln>
        </p:spPr>
      </p:pic>
      <p:pic>
        <p:nvPicPr>
          <p:cNvPr id="167" name="Google Shape;167;p28"/>
          <p:cNvPicPr preferRelativeResize="0"/>
          <p:nvPr/>
        </p:nvPicPr>
        <p:blipFill>
          <a:blip r:embed="rId7">
            <a:alphaModFix/>
          </a:blip>
          <a:stretch>
            <a:fillRect/>
          </a:stretch>
        </p:blipFill>
        <p:spPr>
          <a:xfrm>
            <a:off x="123325" y="5524500"/>
            <a:ext cx="5819775" cy="542925"/>
          </a:xfrm>
          <a:prstGeom prst="rect">
            <a:avLst/>
          </a:prstGeom>
          <a:noFill/>
          <a:ln>
            <a:noFill/>
          </a:ln>
        </p:spPr>
      </p:pic>
      <p:pic>
        <p:nvPicPr>
          <p:cNvPr id="168" name="Google Shape;168;p28"/>
          <p:cNvPicPr preferRelativeResize="0"/>
          <p:nvPr/>
        </p:nvPicPr>
        <p:blipFill>
          <a:blip r:embed="rId8">
            <a:alphaModFix/>
          </a:blip>
          <a:stretch>
            <a:fillRect/>
          </a:stretch>
        </p:blipFill>
        <p:spPr>
          <a:xfrm>
            <a:off x="5966888" y="1385338"/>
            <a:ext cx="1000125" cy="4638675"/>
          </a:xfrm>
          <a:prstGeom prst="rect">
            <a:avLst/>
          </a:prstGeom>
          <a:noFill/>
          <a:ln>
            <a:noFill/>
          </a:ln>
        </p:spPr>
      </p:pic>
      <p:pic>
        <p:nvPicPr>
          <p:cNvPr id="169" name="Google Shape;169;p28"/>
          <p:cNvPicPr preferRelativeResize="0"/>
          <p:nvPr/>
        </p:nvPicPr>
        <p:blipFill>
          <a:blip r:embed="rId9">
            <a:alphaModFix/>
          </a:blip>
          <a:stretch>
            <a:fillRect/>
          </a:stretch>
        </p:blipFill>
        <p:spPr>
          <a:xfrm>
            <a:off x="6950400" y="1752039"/>
            <a:ext cx="5224950" cy="39052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9"/>
          <p:cNvSpPr/>
          <p:nvPr/>
        </p:nvSpPr>
        <p:spPr>
          <a:xfrm>
            <a:off x="0" y="0"/>
            <a:ext cx="12192000" cy="2119200"/>
          </a:xfrm>
          <a:prstGeom prst="rect">
            <a:avLst/>
          </a:prstGeom>
          <a:blipFill rotWithShape="1">
            <a:blip r:embed="rId3">
              <a:alphaModFix/>
            </a:blip>
            <a:stretch>
              <a:fillRect b="-162962" l="0" r="0" t="-115052"/>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75" name="Google Shape;175;p29"/>
          <p:cNvSpPr/>
          <p:nvPr/>
        </p:nvSpPr>
        <p:spPr>
          <a:xfrm>
            <a:off x="-16811" y="0"/>
            <a:ext cx="12192000" cy="2119200"/>
          </a:xfrm>
          <a:prstGeom prst="rect">
            <a:avLst/>
          </a:prstGeom>
          <a:solidFill>
            <a:srgbClr val="3E6C72">
              <a:alpha val="6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76" name="Google Shape;176;p29"/>
          <p:cNvSpPr txBox="1"/>
          <p:nvPr>
            <p:ph type="title"/>
          </p:nvPr>
        </p:nvSpPr>
        <p:spPr>
          <a:xfrm>
            <a:off x="2622550" y="359866"/>
            <a:ext cx="6946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000"/>
              <a:buFont typeface="Montserrat"/>
              <a:buNone/>
            </a:pPr>
            <a:r>
              <a:rPr lang="en-PH" sz="4000">
                <a:solidFill>
                  <a:schemeClr val="lt1"/>
                </a:solidFill>
                <a:latin typeface="Montserrat"/>
                <a:ea typeface="Montserrat"/>
                <a:cs typeface="Montserrat"/>
                <a:sym typeface="Montserrat"/>
              </a:rPr>
              <a:t>Project Process</a:t>
            </a:r>
            <a:endParaRPr/>
          </a:p>
        </p:txBody>
      </p:sp>
      <p:grpSp>
        <p:nvGrpSpPr>
          <p:cNvPr id="177" name="Google Shape;177;p29"/>
          <p:cNvGrpSpPr/>
          <p:nvPr/>
        </p:nvGrpSpPr>
        <p:grpSpPr>
          <a:xfrm>
            <a:off x="5883862" y="1685491"/>
            <a:ext cx="424413" cy="189749"/>
            <a:chOff x="5286375" y="1771650"/>
            <a:chExt cx="981074" cy="495300"/>
          </a:xfrm>
        </p:grpSpPr>
        <p:cxnSp>
          <p:nvCxnSpPr>
            <p:cNvPr id="178" name="Google Shape;178;p29"/>
            <p:cNvCxnSpPr/>
            <p:nvPr/>
          </p:nvCxnSpPr>
          <p:spPr>
            <a:xfrm>
              <a:off x="5286375" y="1771650"/>
              <a:ext cx="495300" cy="495300"/>
            </a:xfrm>
            <a:prstGeom prst="straightConnector1">
              <a:avLst/>
            </a:prstGeom>
            <a:noFill/>
            <a:ln cap="flat" cmpd="sng" w="19050">
              <a:solidFill>
                <a:srgbClr val="3E6C72"/>
              </a:solidFill>
              <a:prstDash val="solid"/>
              <a:miter lim="800000"/>
              <a:headEnd len="sm" w="sm" type="none"/>
              <a:tailEnd len="sm" w="sm" type="none"/>
            </a:ln>
          </p:spPr>
        </p:cxnSp>
        <p:cxnSp>
          <p:nvCxnSpPr>
            <p:cNvPr id="179" name="Google Shape;179;p29"/>
            <p:cNvCxnSpPr/>
            <p:nvPr/>
          </p:nvCxnSpPr>
          <p:spPr>
            <a:xfrm flipH="1" rot="10800000">
              <a:off x="5772149" y="1771650"/>
              <a:ext cx="495300" cy="495300"/>
            </a:xfrm>
            <a:prstGeom prst="straightConnector1">
              <a:avLst/>
            </a:prstGeom>
            <a:noFill/>
            <a:ln cap="flat" cmpd="sng" w="19050">
              <a:solidFill>
                <a:srgbClr val="3E6C72"/>
              </a:solidFill>
              <a:prstDash val="solid"/>
              <a:miter lim="800000"/>
              <a:headEnd len="sm" w="sm" type="none"/>
              <a:tailEnd len="sm" w="sm" type="none"/>
            </a:ln>
          </p:spPr>
        </p:cxnSp>
      </p:grpSp>
      <p:sp>
        <p:nvSpPr>
          <p:cNvPr id="180" name="Google Shape;180;p29"/>
          <p:cNvSpPr txBox="1"/>
          <p:nvPr/>
        </p:nvSpPr>
        <p:spPr>
          <a:xfrm>
            <a:off x="8531575" y="4147525"/>
            <a:ext cx="2697000" cy="17712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p:txBody>
      </p:sp>
      <p:sp>
        <p:nvSpPr>
          <p:cNvPr id="181" name="Google Shape;181;p29"/>
          <p:cNvSpPr txBox="1"/>
          <p:nvPr/>
        </p:nvSpPr>
        <p:spPr>
          <a:xfrm>
            <a:off x="4885850" y="4147525"/>
            <a:ext cx="2445000" cy="17712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7F7F7F"/>
              </a:buClr>
              <a:buSzPts val="1600"/>
              <a:buFont typeface="Arial"/>
              <a:buNone/>
            </a:pPr>
            <a:r>
              <a:t/>
            </a:r>
            <a:endParaRPr sz="2000">
              <a:latin typeface="Lato Light"/>
              <a:ea typeface="Lato Light"/>
              <a:cs typeface="Lato Light"/>
              <a:sym typeface="Lato Light"/>
            </a:endParaRPr>
          </a:p>
        </p:txBody>
      </p:sp>
      <p:sp>
        <p:nvSpPr>
          <p:cNvPr id="182" name="Google Shape;182;p29"/>
          <p:cNvSpPr txBox="1"/>
          <p:nvPr/>
        </p:nvSpPr>
        <p:spPr>
          <a:xfrm>
            <a:off x="1289150" y="2346750"/>
            <a:ext cx="9638400" cy="159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PH" sz="2200">
                <a:solidFill>
                  <a:schemeClr val="dk1"/>
                </a:solidFill>
                <a:latin typeface="Lato"/>
                <a:ea typeface="Lato"/>
                <a:cs typeface="Lato"/>
                <a:sym typeface="Lato"/>
              </a:rPr>
              <a:t>Phase 1: Introductory Meeting &amp; Tour </a:t>
            </a:r>
            <a:endParaRPr sz="2200">
              <a:solidFill>
                <a:schemeClr val="dk1"/>
              </a:solidFill>
              <a:latin typeface="Lato"/>
              <a:ea typeface="Lato"/>
              <a:cs typeface="Lato"/>
              <a:sym typeface="Lato"/>
            </a:endParaRPr>
          </a:p>
          <a:p>
            <a:pPr indent="0" lvl="0" marL="0" rtl="0" algn="l">
              <a:lnSpc>
                <a:spcPct val="150000"/>
              </a:lnSpc>
              <a:spcBef>
                <a:spcPts val="0"/>
              </a:spcBef>
              <a:spcAft>
                <a:spcPts val="0"/>
              </a:spcAft>
              <a:buNone/>
            </a:pPr>
            <a:r>
              <a:rPr lang="en-PH" sz="2200">
                <a:solidFill>
                  <a:schemeClr val="dk1"/>
                </a:solidFill>
                <a:latin typeface="Lato"/>
                <a:ea typeface="Lato"/>
                <a:cs typeface="Lato"/>
                <a:sym typeface="Lato"/>
              </a:rPr>
              <a:t>Phase 2: Creation of Strategy Proposal</a:t>
            </a:r>
            <a:endParaRPr sz="2200">
              <a:solidFill>
                <a:schemeClr val="dk1"/>
              </a:solidFill>
              <a:latin typeface="Lato"/>
              <a:ea typeface="Lato"/>
              <a:cs typeface="Lato"/>
              <a:sym typeface="Lato"/>
            </a:endParaRPr>
          </a:p>
          <a:p>
            <a:pPr indent="0" lvl="0" marL="0" rtl="0" algn="l">
              <a:lnSpc>
                <a:spcPct val="150000"/>
              </a:lnSpc>
              <a:spcBef>
                <a:spcPts val="0"/>
              </a:spcBef>
              <a:spcAft>
                <a:spcPts val="0"/>
              </a:spcAft>
              <a:buNone/>
            </a:pPr>
            <a:r>
              <a:rPr lang="en-PH" sz="2200">
                <a:solidFill>
                  <a:schemeClr val="dk1"/>
                </a:solidFill>
                <a:latin typeface="Lato"/>
                <a:ea typeface="Lato"/>
                <a:cs typeface="Lato"/>
                <a:sym typeface="Lato"/>
              </a:rPr>
              <a:t>Phase 3: Strategy Proposal Meeting</a:t>
            </a:r>
            <a:endParaRPr sz="2200">
              <a:solidFill>
                <a:schemeClr val="dk1"/>
              </a:solidFill>
              <a:latin typeface="Lato"/>
              <a:ea typeface="Lato"/>
              <a:cs typeface="Lato"/>
              <a:sym typeface="Lato"/>
            </a:endParaRPr>
          </a:p>
        </p:txBody>
      </p:sp>
      <p:sp>
        <p:nvSpPr>
          <p:cNvPr id="183" name="Google Shape;183;p29"/>
          <p:cNvSpPr txBox="1"/>
          <p:nvPr/>
        </p:nvSpPr>
        <p:spPr>
          <a:xfrm>
            <a:off x="1293825" y="3830225"/>
            <a:ext cx="9549600" cy="599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PH" sz="2200">
                <a:solidFill>
                  <a:schemeClr val="dk1"/>
                </a:solidFill>
                <a:latin typeface="Lato"/>
                <a:ea typeface="Lato"/>
                <a:cs typeface="Lato"/>
                <a:sym typeface="Lato"/>
              </a:rPr>
              <a:t>Phase 4: Sustainability Strategy Execution</a:t>
            </a:r>
            <a:endParaRPr sz="2200">
              <a:solidFill>
                <a:schemeClr val="dk1"/>
              </a:solidFill>
              <a:latin typeface="Lato"/>
              <a:ea typeface="Lato"/>
              <a:cs typeface="Lato"/>
              <a:sym typeface="Lato"/>
            </a:endParaRPr>
          </a:p>
          <a:p>
            <a:pPr indent="0" lvl="0" marL="0" rtl="0" algn="l">
              <a:spcBef>
                <a:spcPts val="0"/>
              </a:spcBef>
              <a:spcAft>
                <a:spcPts val="0"/>
              </a:spcAft>
              <a:buNone/>
            </a:pPr>
            <a:r>
              <a:t/>
            </a:r>
            <a:endParaRPr>
              <a:latin typeface="Lato Light"/>
              <a:ea typeface="Lato Light"/>
              <a:cs typeface="Lato Light"/>
              <a:sym typeface="Lato Light"/>
            </a:endParaRPr>
          </a:p>
        </p:txBody>
      </p:sp>
      <p:sp>
        <p:nvSpPr>
          <p:cNvPr id="184" name="Google Shape;184;p29"/>
          <p:cNvSpPr txBox="1"/>
          <p:nvPr/>
        </p:nvSpPr>
        <p:spPr>
          <a:xfrm>
            <a:off x="1293825" y="4321450"/>
            <a:ext cx="9523800" cy="599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PH" sz="2200">
                <a:solidFill>
                  <a:schemeClr val="dk1"/>
                </a:solidFill>
                <a:latin typeface="Lato"/>
                <a:ea typeface="Lato"/>
                <a:cs typeface="Lato"/>
                <a:sym typeface="Lato"/>
              </a:rPr>
              <a:t>Phase 5: Green Business Program Analysis</a:t>
            </a:r>
            <a:endParaRPr>
              <a:latin typeface="Lato Light"/>
              <a:ea typeface="Lato Light"/>
              <a:cs typeface="Lato Light"/>
              <a:sym typeface="Lato Light"/>
            </a:endParaRPr>
          </a:p>
        </p:txBody>
      </p:sp>
      <p:sp>
        <p:nvSpPr>
          <p:cNvPr id="185" name="Google Shape;185;p29"/>
          <p:cNvSpPr txBox="1"/>
          <p:nvPr/>
        </p:nvSpPr>
        <p:spPr>
          <a:xfrm>
            <a:off x="1289150" y="4812700"/>
            <a:ext cx="9719400" cy="801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PH" sz="2200">
                <a:solidFill>
                  <a:schemeClr val="dk1"/>
                </a:solidFill>
                <a:latin typeface="Lato"/>
                <a:ea typeface="Lato"/>
                <a:cs typeface="Lato"/>
                <a:sym typeface="Lato"/>
              </a:rPr>
              <a:t>Phase 6: Overview Meeting</a:t>
            </a:r>
            <a:endParaRPr sz="2200">
              <a:solidFill>
                <a:schemeClr val="dk1"/>
              </a:solidFill>
              <a:latin typeface="Lato"/>
              <a:ea typeface="Lato"/>
              <a:cs typeface="Lato"/>
              <a:sym typeface="Lato"/>
            </a:endParaRPr>
          </a:p>
          <a:p>
            <a:pPr indent="0" lvl="0" marL="0" rtl="0" algn="l">
              <a:lnSpc>
                <a:spcPct val="150000"/>
              </a:lnSpc>
              <a:spcBef>
                <a:spcPts val="0"/>
              </a:spcBef>
              <a:spcAft>
                <a:spcPts val="500"/>
              </a:spcAft>
              <a:buNone/>
            </a:pPr>
            <a:r>
              <a:rPr lang="en-PH" sz="2200">
                <a:solidFill>
                  <a:schemeClr val="dk1"/>
                </a:solidFill>
                <a:latin typeface="Lato"/>
                <a:ea typeface="Lato"/>
                <a:cs typeface="Lato"/>
                <a:sym typeface="Lato"/>
              </a:rPr>
              <a:t>Phase 7: Phoenix Green Business Leader Certification</a:t>
            </a:r>
            <a:endParaRPr sz="22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1000"/>
                                        <p:tgtEl>
                                          <p:spTgt spid="18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1000"/>
                                        <p:tgtEl>
                                          <p:spTgt spid="18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1000"/>
                                        <p:tgtEl>
                                          <p:spTgt spid="18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0"/>
          <p:cNvSpPr/>
          <p:nvPr/>
        </p:nvSpPr>
        <p:spPr>
          <a:xfrm>
            <a:off x="0" y="0"/>
            <a:ext cx="12192000" cy="2119200"/>
          </a:xfrm>
          <a:prstGeom prst="rect">
            <a:avLst/>
          </a:prstGeom>
          <a:blipFill rotWithShape="1">
            <a:blip r:embed="rId3">
              <a:alphaModFix/>
            </a:blip>
            <a:stretch>
              <a:fillRect b="-162962" l="0" r="0" t="-115052"/>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91" name="Google Shape;191;p30"/>
          <p:cNvSpPr/>
          <p:nvPr/>
        </p:nvSpPr>
        <p:spPr>
          <a:xfrm>
            <a:off x="-16811" y="0"/>
            <a:ext cx="12192000" cy="2119200"/>
          </a:xfrm>
          <a:prstGeom prst="rect">
            <a:avLst/>
          </a:prstGeom>
          <a:solidFill>
            <a:srgbClr val="3E6C72">
              <a:alpha val="6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grpSp>
        <p:nvGrpSpPr>
          <p:cNvPr id="192" name="Google Shape;192;p30"/>
          <p:cNvGrpSpPr/>
          <p:nvPr/>
        </p:nvGrpSpPr>
        <p:grpSpPr>
          <a:xfrm>
            <a:off x="5883862" y="1685491"/>
            <a:ext cx="424413" cy="189749"/>
            <a:chOff x="5286375" y="1771650"/>
            <a:chExt cx="981074" cy="495300"/>
          </a:xfrm>
        </p:grpSpPr>
        <p:cxnSp>
          <p:nvCxnSpPr>
            <p:cNvPr id="193" name="Google Shape;193;p30"/>
            <p:cNvCxnSpPr/>
            <p:nvPr/>
          </p:nvCxnSpPr>
          <p:spPr>
            <a:xfrm>
              <a:off x="5286375" y="1771650"/>
              <a:ext cx="495300" cy="495300"/>
            </a:xfrm>
            <a:prstGeom prst="straightConnector1">
              <a:avLst/>
            </a:prstGeom>
            <a:noFill/>
            <a:ln cap="flat" cmpd="sng" w="19050">
              <a:solidFill>
                <a:srgbClr val="3E6C72"/>
              </a:solidFill>
              <a:prstDash val="solid"/>
              <a:miter lim="800000"/>
              <a:headEnd len="sm" w="sm" type="none"/>
              <a:tailEnd len="sm" w="sm" type="none"/>
            </a:ln>
          </p:spPr>
        </p:cxnSp>
        <p:cxnSp>
          <p:nvCxnSpPr>
            <p:cNvPr id="194" name="Google Shape;194;p30"/>
            <p:cNvCxnSpPr/>
            <p:nvPr/>
          </p:nvCxnSpPr>
          <p:spPr>
            <a:xfrm flipH="1" rot="10800000">
              <a:off x="5772149" y="1771650"/>
              <a:ext cx="495300" cy="495300"/>
            </a:xfrm>
            <a:prstGeom prst="straightConnector1">
              <a:avLst/>
            </a:prstGeom>
            <a:noFill/>
            <a:ln cap="flat" cmpd="sng" w="19050">
              <a:solidFill>
                <a:srgbClr val="3E6C72"/>
              </a:solidFill>
              <a:prstDash val="solid"/>
              <a:miter lim="800000"/>
              <a:headEnd len="sm" w="sm" type="none"/>
              <a:tailEnd len="sm" w="sm" type="none"/>
            </a:ln>
          </p:spPr>
        </p:cxnSp>
      </p:grpSp>
      <p:sp>
        <p:nvSpPr>
          <p:cNvPr id="195" name="Google Shape;195;p30"/>
          <p:cNvSpPr txBox="1"/>
          <p:nvPr/>
        </p:nvSpPr>
        <p:spPr>
          <a:xfrm>
            <a:off x="8531575" y="4147525"/>
            <a:ext cx="2697000" cy="17712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p:txBody>
      </p:sp>
      <p:sp>
        <p:nvSpPr>
          <p:cNvPr id="196" name="Google Shape;196;p30"/>
          <p:cNvSpPr txBox="1"/>
          <p:nvPr/>
        </p:nvSpPr>
        <p:spPr>
          <a:xfrm>
            <a:off x="1060625" y="4147500"/>
            <a:ext cx="2445000" cy="17712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7F7F7F"/>
              </a:buClr>
              <a:buSzPts val="1600"/>
              <a:buFont typeface="Arial"/>
              <a:buNone/>
            </a:pPr>
            <a:r>
              <a:t/>
            </a:r>
            <a:endParaRPr sz="2000">
              <a:latin typeface="Lato Light"/>
              <a:ea typeface="Lato Light"/>
              <a:cs typeface="Lato Light"/>
              <a:sym typeface="Lato Light"/>
            </a:endParaRPr>
          </a:p>
        </p:txBody>
      </p:sp>
      <p:pic>
        <p:nvPicPr>
          <p:cNvPr id="197" name="Google Shape;197;p30"/>
          <p:cNvPicPr preferRelativeResize="0"/>
          <p:nvPr/>
        </p:nvPicPr>
        <p:blipFill>
          <a:blip r:embed="rId4">
            <a:alphaModFix/>
          </a:blip>
          <a:stretch>
            <a:fillRect/>
          </a:stretch>
        </p:blipFill>
        <p:spPr>
          <a:xfrm>
            <a:off x="1653938" y="2505275"/>
            <a:ext cx="8884250" cy="3665200"/>
          </a:xfrm>
          <a:prstGeom prst="rect">
            <a:avLst/>
          </a:prstGeom>
          <a:noFill/>
          <a:ln>
            <a:noFill/>
          </a:ln>
        </p:spPr>
      </p:pic>
      <p:pic>
        <p:nvPicPr>
          <p:cNvPr id="198" name="Google Shape;198;p30"/>
          <p:cNvPicPr preferRelativeResize="0"/>
          <p:nvPr/>
        </p:nvPicPr>
        <p:blipFill>
          <a:blip r:embed="rId5">
            <a:alphaModFix/>
          </a:blip>
          <a:stretch>
            <a:fillRect/>
          </a:stretch>
        </p:blipFill>
        <p:spPr>
          <a:xfrm>
            <a:off x="3223125" y="23798"/>
            <a:ext cx="5712125" cy="1031675"/>
          </a:xfrm>
          <a:prstGeom prst="rect">
            <a:avLst/>
          </a:prstGeom>
          <a:noFill/>
          <a:ln>
            <a:noFill/>
          </a:ln>
        </p:spPr>
      </p:pic>
      <p:sp>
        <p:nvSpPr>
          <p:cNvPr id="199" name="Google Shape;199;p30"/>
          <p:cNvSpPr txBox="1"/>
          <p:nvPr/>
        </p:nvSpPr>
        <p:spPr>
          <a:xfrm>
            <a:off x="1068925" y="1439875"/>
            <a:ext cx="4221600" cy="6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PH" sz="4000">
                <a:solidFill>
                  <a:schemeClr val="lt1"/>
                </a:solidFill>
                <a:latin typeface="Montserrat Light"/>
                <a:ea typeface="Montserrat Light"/>
                <a:cs typeface="Montserrat Light"/>
                <a:sym typeface="Montserrat Light"/>
              </a:rPr>
              <a:t>December</a:t>
            </a:r>
            <a:r>
              <a:rPr lang="en-PH" sz="4000">
                <a:solidFill>
                  <a:schemeClr val="lt1"/>
                </a:solidFill>
                <a:latin typeface="Montserrat Light"/>
                <a:ea typeface="Montserrat Light"/>
                <a:cs typeface="Montserrat Light"/>
                <a:sym typeface="Montserrat Light"/>
              </a:rPr>
              <a:t> 2018</a:t>
            </a:r>
            <a:endParaRPr sz="4000">
              <a:solidFill>
                <a:schemeClr val="lt1"/>
              </a:solidFill>
              <a:latin typeface="Montserrat Light"/>
              <a:ea typeface="Montserrat Light"/>
              <a:cs typeface="Montserrat Light"/>
              <a:sym typeface="Montserrat Light"/>
            </a:endParaRPr>
          </a:p>
        </p:txBody>
      </p:sp>
      <p:sp>
        <p:nvSpPr>
          <p:cNvPr id="200" name="Google Shape;200;p30"/>
          <p:cNvSpPr txBox="1"/>
          <p:nvPr/>
        </p:nvSpPr>
        <p:spPr>
          <a:xfrm>
            <a:off x="2406325" y="3860050"/>
            <a:ext cx="1546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PH" sz="3000">
                <a:latin typeface="Lato"/>
                <a:ea typeface="Lato"/>
                <a:cs typeface="Lato"/>
                <a:sym typeface="Lato"/>
              </a:rPr>
              <a:t>25</a:t>
            </a:r>
            <a:endParaRPr b="1" sz="30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1000"/>
                                        <p:tgtEl>
                                          <p:spTgt spid="19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00"/>
                                        </p:tgtEl>
                                        <p:attrNameLst>
                                          <p:attrName>style.visibility</p:attrName>
                                        </p:attrNameLst>
                                      </p:cBhvr>
                                      <p:to>
                                        <p:strVal val="visible"/>
                                      </p:to>
                                    </p:set>
                                    <p:anim calcmode="lin" valueType="num">
                                      <p:cBhvr additive="base">
                                        <p:cTn dur="1000"/>
                                        <p:tgtEl>
                                          <p:spTgt spid="20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1"/>
          <p:cNvSpPr txBox="1"/>
          <p:nvPr>
            <p:ph type="title"/>
          </p:nvPr>
        </p:nvSpPr>
        <p:spPr>
          <a:xfrm>
            <a:off x="838200" y="365125"/>
            <a:ext cx="105156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1"/>
          <p:cNvSpPr txBox="1"/>
          <p:nvPr>
            <p:ph idx="1" type="body"/>
          </p:nvPr>
        </p:nvSpPr>
        <p:spPr>
          <a:xfrm>
            <a:off x="838200" y="1825625"/>
            <a:ext cx="10515600" cy="4351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pic>
        <p:nvPicPr>
          <p:cNvPr id="208" name="Google Shape;208;p31"/>
          <p:cNvPicPr preferRelativeResize="0"/>
          <p:nvPr/>
        </p:nvPicPr>
        <p:blipFill>
          <a:blip r:embed="rId3">
            <a:alphaModFix/>
          </a:blip>
          <a:stretch>
            <a:fillRect/>
          </a:stretch>
        </p:blipFill>
        <p:spPr>
          <a:xfrm>
            <a:off x="-337800" y="30442"/>
            <a:ext cx="5986754" cy="3367532"/>
          </a:xfrm>
          <a:prstGeom prst="rect">
            <a:avLst/>
          </a:prstGeom>
          <a:noFill/>
          <a:ln>
            <a:noFill/>
          </a:ln>
        </p:spPr>
      </p:pic>
      <p:pic>
        <p:nvPicPr>
          <p:cNvPr id="209" name="Google Shape;209;p31"/>
          <p:cNvPicPr preferRelativeResize="0"/>
          <p:nvPr/>
        </p:nvPicPr>
        <p:blipFill>
          <a:blip r:embed="rId4">
            <a:alphaModFix/>
          </a:blip>
          <a:stretch>
            <a:fillRect/>
          </a:stretch>
        </p:blipFill>
        <p:spPr>
          <a:xfrm>
            <a:off x="5999756" y="0"/>
            <a:ext cx="6192242" cy="3186973"/>
          </a:xfrm>
          <a:prstGeom prst="rect">
            <a:avLst/>
          </a:prstGeom>
          <a:noFill/>
          <a:ln>
            <a:noFill/>
          </a:ln>
        </p:spPr>
      </p:pic>
      <p:pic>
        <p:nvPicPr>
          <p:cNvPr id="210" name="Google Shape;210;p31"/>
          <p:cNvPicPr preferRelativeResize="0"/>
          <p:nvPr/>
        </p:nvPicPr>
        <p:blipFill>
          <a:blip r:embed="rId5">
            <a:alphaModFix/>
          </a:blip>
          <a:stretch>
            <a:fillRect/>
          </a:stretch>
        </p:blipFill>
        <p:spPr>
          <a:xfrm>
            <a:off x="6205241" y="3490475"/>
            <a:ext cx="5986764" cy="3367526"/>
          </a:xfrm>
          <a:prstGeom prst="rect">
            <a:avLst/>
          </a:prstGeom>
          <a:noFill/>
          <a:ln>
            <a:noFill/>
          </a:ln>
        </p:spPr>
      </p:pic>
      <p:pic>
        <p:nvPicPr>
          <p:cNvPr id="211" name="Google Shape;211;p31"/>
          <p:cNvPicPr preferRelativeResize="0"/>
          <p:nvPr/>
        </p:nvPicPr>
        <p:blipFill>
          <a:blip r:embed="rId6">
            <a:alphaModFix/>
          </a:blip>
          <a:stretch>
            <a:fillRect/>
          </a:stretch>
        </p:blipFill>
        <p:spPr>
          <a:xfrm>
            <a:off x="-16800" y="3671023"/>
            <a:ext cx="5665746" cy="31869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grpSp>
        <p:nvGrpSpPr>
          <p:cNvPr id="217" name="Google Shape;217;p32"/>
          <p:cNvGrpSpPr/>
          <p:nvPr/>
        </p:nvGrpSpPr>
        <p:grpSpPr>
          <a:xfrm>
            <a:off x="5777044" y="3386160"/>
            <a:ext cx="3253519" cy="3253519"/>
            <a:chOff x="4275740" y="1815766"/>
            <a:chExt cx="2440200" cy="2440200"/>
          </a:xfrm>
        </p:grpSpPr>
        <p:sp>
          <p:nvSpPr>
            <p:cNvPr id="218" name="Google Shape;218;p32"/>
            <p:cNvSpPr/>
            <p:nvPr/>
          </p:nvSpPr>
          <p:spPr>
            <a:xfrm>
              <a:off x="4275740" y="1815766"/>
              <a:ext cx="2440200" cy="2440200"/>
            </a:xfrm>
            <a:prstGeom prst="ellipse">
              <a:avLst/>
            </a:prstGeom>
            <a:solidFill>
              <a:srgbClr val="085631"/>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9" name="Google Shape;219;p32"/>
            <p:cNvSpPr txBox="1"/>
            <p:nvPr/>
          </p:nvSpPr>
          <p:spPr>
            <a:xfrm>
              <a:off x="4564496" y="2504275"/>
              <a:ext cx="1862700" cy="11634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PH" sz="4500">
                  <a:solidFill>
                    <a:srgbClr val="FFFFFF"/>
                  </a:solidFill>
                  <a:latin typeface="Pontano Sans"/>
                  <a:ea typeface="Pontano Sans"/>
                  <a:cs typeface="Pontano Sans"/>
                  <a:sym typeface="Pontano Sans"/>
                </a:rPr>
                <a:t>73% </a:t>
              </a:r>
              <a:endParaRPr sz="4500">
                <a:solidFill>
                  <a:srgbClr val="FFFFFF"/>
                </a:solidFill>
                <a:latin typeface="Pontano Sans"/>
                <a:ea typeface="Pontano Sans"/>
                <a:cs typeface="Pontano Sans"/>
                <a:sym typeface="Pontano Sans"/>
              </a:endParaRPr>
            </a:p>
            <a:p>
              <a:pPr indent="0" lvl="0" marL="0" rtl="0" algn="ctr">
                <a:spcBef>
                  <a:spcPts val="0"/>
                </a:spcBef>
                <a:spcAft>
                  <a:spcPts val="0"/>
                </a:spcAft>
                <a:buNone/>
              </a:pPr>
              <a:r>
                <a:rPr lang="en-PH" sz="2400">
                  <a:solidFill>
                    <a:srgbClr val="FFFFFF"/>
                  </a:solidFill>
                  <a:latin typeface="Pontano Sans"/>
                  <a:ea typeface="Pontano Sans"/>
                  <a:cs typeface="Pontano Sans"/>
                  <a:sym typeface="Pontano Sans"/>
                </a:rPr>
                <a:t>diversion rate</a:t>
              </a:r>
              <a:endParaRPr sz="2400">
                <a:solidFill>
                  <a:srgbClr val="FFFFFF"/>
                </a:solidFill>
                <a:latin typeface="Pontano Sans"/>
                <a:ea typeface="Pontano Sans"/>
                <a:cs typeface="Pontano Sans"/>
                <a:sym typeface="Pontano Sans"/>
              </a:endParaRPr>
            </a:p>
          </p:txBody>
        </p:sp>
      </p:grpSp>
      <p:sp>
        <p:nvSpPr>
          <p:cNvPr id="220" name="Google Shape;220;p32"/>
          <p:cNvSpPr/>
          <p:nvPr/>
        </p:nvSpPr>
        <p:spPr>
          <a:xfrm>
            <a:off x="-253000" y="-1011975"/>
            <a:ext cx="12192000" cy="2119200"/>
          </a:xfrm>
          <a:prstGeom prst="rect">
            <a:avLst/>
          </a:prstGeom>
          <a:blipFill rotWithShape="1">
            <a:blip r:embed="rId3">
              <a:alphaModFix/>
            </a:blip>
            <a:stretch>
              <a:fillRect b="-162962" l="0" r="0" t="-115052"/>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21" name="Google Shape;221;p32"/>
          <p:cNvSpPr/>
          <p:nvPr/>
        </p:nvSpPr>
        <p:spPr>
          <a:xfrm>
            <a:off x="-11" y="-1011975"/>
            <a:ext cx="12192000" cy="2119200"/>
          </a:xfrm>
          <a:prstGeom prst="rect">
            <a:avLst/>
          </a:prstGeom>
          <a:solidFill>
            <a:srgbClr val="3E6C72">
              <a:alpha val="6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grpSp>
        <p:nvGrpSpPr>
          <p:cNvPr id="222" name="Google Shape;222;p32"/>
          <p:cNvGrpSpPr/>
          <p:nvPr/>
        </p:nvGrpSpPr>
        <p:grpSpPr>
          <a:xfrm>
            <a:off x="2551481" y="1486981"/>
            <a:ext cx="5381985" cy="5255436"/>
            <a:chOff x="2256567" y="677103"/>
            <a:chExt cx="4036590" cy="3941676"/>
          </a:xfrm>
        </p:grpSpPr>
        <p:sp>
          <p:nvSpPr>
            <p:cNvPr id="223" name="Google Shape;223;p32"/>
            <p:cNvSpPr/>
            <p:nvPr/>
          </p:nvSpPr>
          <p:spPr>
            <a:xfrm rot="-6597333">
              <a:off x="4296826" y="3950027"/>
              <a:ext cx="586303" cy="586303"/>
            </a:xfrm>
            <a:prstGeom prst="ellipse">
              <a:avLst/>
            </a:prstGeom>
            <a:solidFill>
              <a:srgbClr val="65F0A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 name="Google Shape;224;p32"/>
            <p:cNvSpPr/>
            <p:nvPr/>
          </p:nvSpPr>
          <p:spPr>
            <a:xfrm rot="-6599386">
              <a:off x="2318596" y="1407533"/>
              <a:ext cx="440541" cy="440541"/>
            </a:xfrm>
            <a:prstGeom prst="ellipse">
              <a:avLst/>
            </a:prstGeom>
            <a:solidFill>
              <a:srgbClr val="65F0A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 name="Google Shape;225;p32"/>
            <p:cNvSpPr/>
            <p:nvPr/>
          </p:nvSpPr>
          <p:spPr>
            <a:xfrm rot="-6598839">
              <a:off x="2887641" y="2346984"/>
              <a:ext cx="1199287" cy="1199287"/>
            </a:xfrm>
            <a:prstGeom prst="ellipse">
              <a:avLst/>
            </a:prstGeom>
            <a:solidFill>
              <a:srgbClr val="65F0A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 name="Google Shape;226;p32"/>
            <p:cNvSpPr/>
            <p:nvPr/>
          </p:nvSpPr>
          <p:spPr>
            <a:xfrm rot="-6598620">
              <a:off x="4374916" y="913763"/>
              <a:ext cx="1681581" cy="1681581"/>
            </a:xfrm>
            <a:prstGeom prst="ellipse">
              <a:avLst/>
            </a:prstGeom>
            <a:solidFill>
              <a:srgbClr val="65F0A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 name="Google Shape;227;p32"/>
            <p:cNvSpPr/>
            <p:nvPr/>
          </p:nvSpPr>
          <p:spPr>
            <a:xfrm rot="-6597866">
              <a:off x="2661829" y="2208216"/>
              <a:ext cx="629106" cy="629106"/>
            </a:xfrm>
            <a:prstGeom prst="ellipse">
              <a:avLst/>
            </a:prstGeom>
            <a:solidFill>
              <a:srgbClr val="0B71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 name="Google Shape;228;p32"/>
            <p:cNvSpPr/>
            <p:nvPr/>
          </p:nvSpPr>
          <p:spPr>
            <a:xfrm rot="-6597701">
              <a:off x="3267625" y="1113818"/>
              <a:ext cx="274172" cy="274172"/>
            </a:xfrm>
            <a:prstGeom prst="ellipse">
              <a:avLst/>
            </a:prstGeom>
            <a:solidFill>
              <a:srgbClr val="65F0A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9" name="Google Shape;229;p32"/>
          <p:cNvGrpSpPr/>
          <p:nvPr/>
        </p:nvGrpSpPr>
        <p:grpSpPr>
          <a:xfrm>
            <a:off x="7316700" y="1941374"/>
            <a:ext cx="1757834" cy="1680226"/>
            <a:chOff x="3367287" y="2019761"/>
            <a:chExt cx="1423809" cy="1423800"/>
          </a:xfrm>
        </p:grpSpPr>
        <p:sp>
          <p:nvSpPr>
            <p:cNvPr id="230" name="Google Shape;230;p32"/>
            <p:cNvSpPr/>
            <p:nvPr/>
          </p:nvSpPr>
          <p:spPr>
            <a:xfrm>
              <a:off x="3367296" y="2019761"/>
              <a:ext cx="1423800" cy="1423800"/>
            </a:xfrm>
            <a:prstGeom prst="ellipse">
              <a:avLst/>
            </a:prstGeom>
            <a:solidFill>
              <a:srgbClr val="0B7743"/>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 name="Google Shape;231;p32"/>
            <p:cNvSpPr txBox="1"/>
            <p:nvPr/>
          </p:nvSpPr>
          <p:spPr>
            <a:xfrm>
              <a:off x="3367287" y="2259318"/>
              <a:ext cx="14238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PH" sz="4000">
                  <a:solidFill>
                    <a:schemeClr val="lt1"/>
                  </a:solidFill>
                  <a:latin typeface="Pontano Sans"/>
                  <a:ea typeface="Pontano Sans"/>
                  <a:cs typeface="Pontano Sans"/>
                  <a:sym typeface="Pontano Sans"/>
                </a:rPr>
                <a:t>100%</a:t>
              </a:r>
              <a:endParaRPr sz="4000">
                <a:solidFill>
                  <a:schemeClr val="lt1"/>
                </a:solidFill>
                <a:latin typeface="Pontano Sans"/>
                <a:ea typeface="Pontano Sans"/>
                <a:cs typeface="Pontano Sans"/>
                <a:sym typeface="Pontano Sans"/>
              </a:endParaRPr>
            </a:p>
            <a:p>
              <a:pPr indent="0" lvl="0" marL="0" rtl="0" algn="ctr">
                <a:spcBef>
                  <a:spcPts val="0"/>
                </a:spcBef>
                <a:spcAft>
                  <a:spcPts val="0"/>
                </a:spcAft>
                <a:buClr>
                  <a:schemeClr val="dk1"/>
                </a:buClr>
                <a:buSzPts val="1100"/>
                <a:buFont typeface="Arial"/>
                <a:buNone/>
              </a:pPr>
              <a:r>
                <a:rPr lang="en-PH" sz="2400">
                  <a:solidFill>
                    <a:schemeClr val="lt1"/>
                  </a:solidFill>
                  <a:latin typeface="Pontano Sans"/>
                  <a:ea typeface="Pontano Sans"/>
                  <a:cs typeface="Pontano Sans"/>
                  <a:sym typeface="Pontano Sans"/>
                </a:rPr>
                <a:t>LED lighting</a:t>
              </a:r>
              <a:endParaRPr sz="2400">
                <a:solidFill>
                  <a:schemeClr val="lt1"/>
                </a:solidFill>
                <a:latin typeface="Pontano Sans"/>
                <a:ea typeface="Pontano Sans"/>
                <a:cs typeface="Pontano Sans"/>
                <a:sym typeface="Pontano Sans"/>
              </a:endParaRPr>
            </a:p>
          </p:txBody>
        </p:sp>
      </p:grpSp>
      <p:grpSp>
        <p:nvGrpSpPr>
          <p:cNvPr id="232" name="Google Shape;232;p32"/>
          <p:cNvGrpSpPr/>
          <p:nvPr/>
        </p:nvGrpSpPr>
        <p:grpSpPr>
          <a:xfrm>
            <a:off x="4250386" y="2502768"/>
            <a:ext cx="2268883" cy="2055144"/>
            <a:chOff x="3472887" y="1425497"/>
            <a:chExt cx="1498800" cy="1372200"/>
          </a:xfrm>
        </p:grpSpPr>
        <p:sp>
          <p:nvSpPr>
            <p:cNvPr id="233" name="Google Shape;233;p32"/>
            <p:cNvSpPr/>
            <p:nvPr/>
          </p:nvSpPr>
          <p:spPr>
            <a:xfrm>
              <a:off x="3490737" y="1425497"/>
              <a:ext cx="1423800" cy="1372200"/>
            </a:xfrm>
            <a:prstGeom prst="ellipse">
              <a:avLst/>
            </a:prstGeom>
            <a:solidFill>
              <a:srgbClr val="0B7743"/>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 name="Google Shape;234;p32"/>
            <p:cNvSpPr txBox="1"/>
            <p:nvPr/>
          </p:nvSpPr>
          <p:spPr>
            <a:xfrm>
              <a:off x="3472887" y="1499306"/>
              <a:ext cx="1498800" cy="1014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2400">
                <a:solidFill>
                  <a:srgbClr val="FFFFFF"/>
                </a:solidFill>
                <a:latin typeface="Pontano Sans"/>
                <a:ea typeface="Pontano Sans"/>
                <a:cs typeface="Pontano Sans"/>
                <a:sym typeface="Pontano Sans"/>
              </a:endParaRPr>
            </a:p>
          </p:txBody>
        </p:sp>
      </p:grpSp>
      <p:sp>
        <p:nvSpPr>
          <p:cNvPr id="235" name="Google Shape;235;p32"/>
          <p:cNvSpPr txBox="1"/>
          <p:nvPr/>
        </p:nvSpPr>
        <p:spPr>
          <a:xfrm>
            <a:off x="4250300" y="2617575"/>
            <a:ext cx="2268900" cy="12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PH" sz="4000">
                <a:solidFill>
                  <a:schemeClr val="lt1"/>
                </a:solidFill>
                <a:latin typeface="Pontano Sans"/>
                <a:ea typeface="Pontano Sans"/>
                <a:cs typeface="Pontano Sans"/>
                <a:sym typeface="Pontano Sans"/>
              </a:rPr>
              <a:t>5,980</a:t>
            </a:r>
            <a:endParaRPr sz="4000">
              <a:solidFill>
                <a:schemeClr val="lt1"/>
              </a:solidFill>
              <a:latin typeface="Pontano Sans"/>
              <a:ea typeface="Pontano Sans"/>
              <a:cs typeface="Pontano Sans"/>
              <a:sym typeface="Pontano Sans"/>
            </a:endParaRPr>
          </a:p>
          <a:p>
            <a:pPr indent="0" lvl="0" marL="0" rtl="0" algn="ctr">
              <a:spcBef>
                <a:spcPts val="0"/>
              </a:spcBef>
              <a:spcAft>
                <a:spcPts val="0"/>
              </a:spcAft>
              <a:buNone/>
            </a:pPr>
            <a:r>
              <a:rPr lang="en-PH" sz="2400">
                <a:solidFill>
                  <a:schemeClr val="lt1"/>
                </a:solidFill>
                <a:latin typeface="Pontano Sans"/>
                <a:ea typeface="Pontano Sans"/>
                <a:cs typeface="Pontano Sans"/>
                <a:sym typeface="Pontano Sans"/>
              </a:rPr>
              <a:t>gallons annual </a:t>
            </a:r>
            <a:r>
              <a:rPr lang="en-PH" sz="2400">
                <a:solidFill>
                  <a:schemeClr val="lt1"/>
                </a:solidFill>
                <a:latin typeface="Pontano Sans"/>
                <a:ea typeface="Pontano Sans"/>
                <a:cs typeface="Pontano Sans"/>
                <a:sym typeface="Pontano Sans"/>
              </a:rPr>
              <a:t>projected water savings</a:t>
            </a:r>
            <a:endParaRPr sz="2400">
              <a:solidFill>
                <a:schemeClr val="lt1"/>
              </a:solidFill>
              <a:latin typeface="Pontano Sans"/>
              <a:ea typeface="Pontano Sans"/>
              <a:cs typeface="Pontano Sans"/>
              <a:sym typeface="Pontano Sans"/>
            </a:endParaRPr>
          </a:p>
          <a:p>
            <a:pPr indent="0" lvl="0" marL="0" rtl="0" algn="l">
              <a:spcBef>
                <a:spcPts val="0"/>
              </a:spcBef>
              <a:spcAft>
                <a:spcPts val="0"/>
              </a:spcAft>
              <a:buNone/>
            </a:pPr>
            <a:r>
              <a:t/>
            </a:r>
            <a:endParaRPr sz="1050">
              <a:solidFill>
                <a:schemeClr val="dk1"/>
              </a:solidFill>
              <a:highlight>
                <a:srgbClr val="FF9900"/>
              </a:highlight>
              <a:latin typeface="Roboto"/>
              <a:ea typeface="Roboto"/>
              <a:cs typeface="Roboto"/>
              <a:sym typeface="Roboto"/>
            </a:endParaRPr>
          </a:p>
        </p:txBody>
      </p:sp>
      <p:grpSp>
        <p:nvGrpSpPr>
          <p:cNvPr id="236" name="Google Shape;236;p32"/>
          <p:cNvGrpSpPr/>
          <p:nvPr/>
        </p:nvGrpSpPr>
        <p:grpSpPr>
          <a:xfrm>
            <a:off x="3919983" y="4349394"/>
            <a:ext cx="1998350" cy="1998350"/>
            <a:chOff x="701355" y="4118874"/>
            <a:chExt cx="1498800" cy="1498800"/>
          </a:xfrm>
        </p:grpSpPr>
        <p:sp>
          <p:nvSpPr>
            <p:cNvPr id="237" name="Google Shape;237;p32"/>
            <p:cNvSpPr/>
            <p:nvPr/>
          </p:nvSpPr>
          <p:spPr>
            <a:xfrm>
              <a:off x="701355" y="4118874"/>
              <a:ext cx="1498800" cy="1498800"/>
            </a:xfrm>
            <a:prstGeom prst="ellipse">
              <a:avLst/>
            </a:prstGeom>
            <a:solidFill>
              <a:srgbClr val="0B7140"/>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 name="Google Shape;238;p32"/>
            <p:cNvSpPr txBox="1"/>
            <p:nvPr/>
          </p:nvSpPr>
          <p:spPr>
            <a:xfrm>
              <a:off x="776426" y="4395935"/>
              <a:ext cx="13185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PH" sz="4000">
                  <a:solidFill>
                    <a:schemeClr val="lt1"/>
                  </a:solidFill>
                  <a:latin typeface="Pontano Sans"/>
                  <a:ea typeface="Pontano Sans"/>
                  <a:cs typeface="Pontano Sans"/>
                  <a:sym typeface="Pontano Sans"/>
                </a:rPr>
                <a:t>6%</a:t>
              </a:r>
              <a:r>
                <a:rPr lang="en-PH" sz="2400">
                  <a:solidFill>
                    <a:schemeClr val="lt1"/>
                  </a:solidFill>
                  <a:latin typeface="Pontano Sans"/>
                  <a:ea typeface="Pontano Sans"/>
                  <a:cs typeface="Pontano Sans"/>
                  <a:sym typeface="Pontano Sans"/>
                </a:rPr>
                <a:t> </a:t>
              </a:r>
              <a:endParaRPr sz="2400">
                <a:solidFill>
                  <a:schemeClr val="lt1"/>
                </a:solidFill>
                <a:latin typeface="Pontano Sans"/>
                <a:ea typeface="Pontano Sans"/>
                <a:cs typeface="Pontano Sans"/>
                <a:sym typeface="Pontano Sans"/>
              </a:endParaRPr>
            </a:p>
            <a:p>
              <a:pPr indent="0" lvl="0" marL="0" rtl="0" algn="ctr">
                <a:spcBef>
                  <a:spcPts val="0"/>
                </a:spcBef>
                <a:spcAft>
                  <a:spcPts val="0"/>
                </a:spcAft>
                <a:buClr>
                  <a:schemeClr val="dk1"/>
                </a:buClr>
                <a:buSzPts val="1100"/>
                <a:buFont typeface="Arial"/>
                <a:buNone/>
              </a:pPr>
              <a:r>
                <a:rPr lang="en-PH" sz="2400">
                  <a:solidFill>
                    <a:schemeClr val="lt1"/>
                  </a:solidFill>
                  <a:latin typeface="Pontano Sans"/>
                  <a:ea typeface="Pontano Sans"/>
                  <a:cs typeface="Pontano Sans"/>
                  <a:sym typeface="Pontano Sans"/>
                </a:rPr>
                <a:t>increase in diversion rate</a:t>
              </a:r>
              <a:endParaRPr b="1" sz="2000">
                <a:solidFill>
                  <a:srgbClr val="FFFFFF"/>
                </a:solidFill>
                <a:latin typeface="Roboto"/>
                <a:ea typeface="Roboto"/>
                <a:cs typeface="Roboto"/>
                <a:sym typeface="Roboto"/>
              </a:endParaRPr>
            </a:p>
          </p:txBody>
        </p:sp>
      </p:grpSp>
      <p:sp>
        <p:nvSpPr>
          <p:cNvPr id="239" name="Google Shape;239;p32"/>
          <p:cNvSpPr txBox="1"/>
          <p:nvPr/>
        </p:nvSpPr>
        <p:spPr>
          <a:xfrm>
            <a:off x="5032200" y="166050"/>
            <a:ext cx="2127600" cy="10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PH" sz="4000">
                <a:solidFill>
                  <a:schemeClr val="lt1"/>
                </a:solidFill>
                <a:latin typeface="Montserrat"/>
                <a:ea typeface="Montserrat"/>
                <a:cs typeface="Montserrat"/>
                <a:sym typeface="Montserrat"/>
              </a:rPr>
              <a:t>Results</a:t>
            </a:r>
            <a:endParaRPr sz="4000">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3"/>
          <p:cNvSpPr/>
          <p:nvPr/>
        </p:nvSpPr>
        <p:spPr>
          <a:xfrm>
            <a:off x="0" y="0"/>
            <a:ext cx="12192000" cy="2119200"/>
          </a:xfrm>
          <a:prstGeom prst="rect">
            <a:avLst/>
          </a:prstGeom>
          <a:blipFill rotWithShape="1">
            <a:blip r:embed="rId3">
              <a:alphaModFix/>
            </a:blip>
            <a:stretch>
              <a:fillRect b="-162962" l="0" r="0" t="-115052"/>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45" name="Google Shape;245;p33"/>
          <p:cNvSpPr/>
          <p:nvPr/>
        </p:nvSpPr>
        <p:spPr>
          <a:xfrm>
            <a:off x="-16811" y="0"/>
            <a:ext cx="12192000" cy="2119200"/>
          </a:xfrm>
          <a:prstGeom prst="rect">
            <a:avLst/>
          </a:prstGeom>
          <a:solidFill>
            <a:srgbClr val="3E6C72">
              <a:alpha val="6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46" name="Google Shape;246;p33"/>
          <p:cNvSpPr txBox="1"/>
          <p:nvPr>
            <p:ph type="title"/>
          </p:nvPr>
        </p:nvSpPr>
        <p:spPr>
          <a:xfrm>
            <a:off x="2622550" y="359866"/>
            <a:ext cx="6946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000"/>
              <a:buFont typeface="Montserrat"/>
              <a:buNone/>
            </a:pPr>
            <a:r>
              <a:rPr lang="en-PH" sz="4000">
                <a:solidFill>
                  <a:schemeClr val="lt1"/>
                </a:solidFill>
                <a:latin typeface="Montserrat"/>
                <a:ea typeface="Montserrat"/>
                <a:cs typeface="Montserrat"/>
                <a:sym typeface="Montserrat"/>
              </a:rPr>
              <a:t>Results</a:t>
            </a:r>
            <a:endParaRPr/>
          </a:p>
        </p:txBody>
      </p:sp>
      <p:grpSp>
        <p:nvGrpSpPr>
          <p:cNvPr id="247" name="Google Shape;247;p33"/>
          <p:cNvGrpSpPr/>
          <p:nvPr/>
        </p:nvGrpSpPr>
        <p:grpSpPr>
          <a:xfrm>
            <a:off x="5883862" y="1685491"/>
            <a:ext cx="424413" cy="189749"/>
            <a:chOff x="5286375" y="1771650"/>
            <a:chExt cx="981074" cy="495300"/>
          </a:xfrm>
        </p:grpSpPr>
        <p:cxnSp>
          <p:nvCxnSpPr>
            <p:cNvPr id="248" name="Google Shape;248;p33"/>
            <p:cNvCxnSpPr/>
            <p:nvPr/>
          </p:nvCxnSpPr>
          <p:spPr>
            <a:xfrm>
              <a:off x="5286375" y="1771650"/>
              <a:ext cx="495300" cy="495300"/>
            </a:xfrm>
            <a:prstGeom prst="straightConnector1">
              <a:avLst/>
            </a:prstGeom>
            <a:noFill/>
            <a:ln cap="flat" cmpd="sng" w="19050">
              <a:solidFill>
                <a:srgbClr val="3E6C72"/>
              </a:solidFill>
              <a:prstDash val="solid"/>
              <a:miter lim="800000"/>
              <a:headEnd len="sm" w="sm" type="none"/>
              <a:tailEnd len="sm" w="sm" type="none"/>
            </a:ln>
          </p:spPr>
        </p:cxnSp>
        <p:cxnSp>
          <p:nvCxnSpPr>
            <p:cNvPr id="249" name="Google Shape;249;p33"/>
            <p:cNvCxnSpPr/>
            <p:nvPr/>
          </p:nvCxnSpPr>
          <p:spPr>
            <a:xfrm flipH="1" rot="10800000">
              <a:off x="5772149" y="1771650"/>
              <a:ext cx="495300" cy="495300"/>
            </a:xfrm>
            <a:prstGeom prst="straightConnector1">
              <a:avLst/>
            </a:prstGeom>
            <a:noFill/>
            <a:ln cap="flat" cmpd="sng" w="19050">
              <a:solidFill>
                <a:srgbClr val="3E6C72"/>
              </a:solidFill>
              <a:prstDash val="solid"/>
              <a:miter lim="800000"/>
              <a:headEnd len="sm" w="sm" type="none"/>
              <a:tailEnd len="sm" w="sm" type="none"/>
            </a:ln>
          </p:spPr>
        </p:cxnSp>
      </p:grpSp>
      <p:sp>
        <p:nvSpPr>
          <p:cNvPr id="250" name="Google Shape;250;p33"/>
          <p:cNvSpPr txBox="1"/>
          <p:nvPr/>
        </p:nvSpPr>
        <p:spPr>
          <a:xfrm>
            <a:off x="8531575" y="4147525"/>
            <a:ext cx="2697000" cy="17712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p:txBody>
      </p:sp>
      <p:sp>
        <p:nvSpPr>
          <p:cNvPr id="251" name="Google Shape;251;p33"/>
          <p:cNvSpPr txBox="1"/>
          <p:nvPr/>
        </p:nvSpPr>
        <p:spPr>
          <a:xfrm>
            <a:off x="1060625" y="4147500"/>
            <a:ext cx="2445000" cy="17712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7F7F7F"/>
              </a:buClr>
              <a:buSzPts val="1600"/>
              <a:buFont typeface="Arial"/>
              <a:buNone/>
            </a:pPr>
            <a:r>
              <a:t/>
            </a:r>
            <a:endParaRPr sz="2000">
              <a:latin typeface="Lato Light"/>
              <a:ea typeface="Lato Light"/>
              <a:cs typeface="Lato Light"/>
              <a:sym typeface="Lato Light"/>
            </a:endParaRPr>
          </a:p>
        </p:txBody>
      </p:sp>
      <p:sp>
        <p:nvSpPr>
          <p:cNvPr id="252" name="Google Shape;252;p33"/>
          <p:cNvSpPr txBox="1"/>
          <p:nvPr/>
        </p:nvSpPr>
        <p:spPr>
          <a:xfrm>
            <a:off x="4885850" y="4147525"/>
            <a:ext cx="2445000" cy="17712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7F7F7F"/>
              </a:buClr>
              <a:buSzPts val="1600"/>
              <a:buFont typeface="Arial"/>
              <a:buNone/>
            </a:pPr>
            <a:r>
              <a:t/>
            </a:r>
            <a:endParaRPr sz="2000">
              <a:latin typeface="Lato Light"/>
              <a:ea typeface="Lato Light"/>
              <a:cs typeface="Lato Light"/>
              <a:sym typeface="Lato Light"/>
            </a:endParaRPr>
          </a:p>
        </p:txBody>
      </p:sp>
      <p:sp>
        <p:nvSpPr>
          <p:cNvPr id="253" name="Google Shape;253;p33"/>
          <p:cNvSpPr txBox="1"/>
          <p:nvPr/>
        </p:nvSpPr>
        <p:spPr>
          <a:xfrm>
            <a:off x="811425" y="3473625"/>
            <a:ext cx="7064100" cy="21192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chemeClr val="dk1"/>
              </a:buClr>
              <a:buSzPts val="2200"/>
              <a:buFont typeface="Lato"/>
              <a:buChar char="●"/>
            </a:pPr>
            <a:r>
              <a:rPr lang="en-PH" sz="2200">
                <a:solidFill>
                  <a:schemeClr val="dk1"/>
                </a:solidFill>
                <a:latin typeface="Lato"/>
                <a:ea typeface="Lato"/>
                <a:cs typeface="Lato"/>
                <a:sym typeface="Lato"/>
              </a:rPr>
              <a:t>Winslow+Partners Sustainability Guide</a:t>
            </a:r>
            <a:endParaRPr sz="2200">
              <a:solidFill>
                <a:schemeClr val="dk1"/>
              </a:solidFill>
              <a:latin typeface="Lato"/>
              <a:ea typeface="Lato"/>
              <a:cs typeface="Lato"/>
              <a:sym typeface="Lato"/>
            </a:endParaRPr>
          </a:p>
          <a:p>
            <a:pPr indent="-368300" lvl="1" marL="914400" rtl="0" algn="l">
              <a:lnSpc>
                <a:spcPct val="115000"/>
              </a:lnSpc>
              <a:spcBef>
                <a:spcPts val="0"/>
              </a:spcBef>
              <a:spcAft>
                <a:spcPts val="0"/>
              </a:spcAft>
              <a:buClr>
                <a:schemeClr val="dk1"/>
              </a:buClr>
              <a:buSzPts val="2200"/>
              <a:buFont typeface="Lato"/>
              <a:buChar char="○"/>
            </a:pPr>
            <a:r>
              <a:rPr lang="en-PH" sz="2200">
                <a:solidFill>
                  <a:schemeClr val="dk1"/>
                </a:solidFill>
                <a:latin typeface="Lato"/>
                <a:ea typeface="Lato"/>
                <a:cs typeface="Lato"/>
                <a:sym typeface="Lato"/>
              </a:rPr>
              <a:t>Sustainability plan &amp; g</a:t>
            </a:r>
            <a:r>
              <a:rPr lang="en-PH" sz="2200">
                <a:solidFill>
                  <a:schemeClr val="dk1"/>
                </a:solidFill>
                <a:latin typeface="Lato"/>
                <a:ea typeface="Lato"/>
                <a:cs typeface="Lato"/>
                <a:sym typeface="Lato"/>
              </a:rPr>
              <a:t>reen office program </a:t>
            </a:r>
            <a:endParaRPr sz="2200">
              <a:solidFill>
                <a:schemeClr val="dk1"/>
              </a:solidFill>
              <a:latin typeface="Lato"/>
              <a:ea typeface="Lato"/>
              <a:cs typeface="Lato"/>
              <a:sym typeface="Lato"/>
            </a:endParaRPr>
          </a:p>
          <a:p>
            <a:pPr indent="-368300" lvl="1" marL="914400" rtl="0" algn="l">
              <a:lnSpc>
                <a:spcPct val="115000"/>
              </a:lnSpc>
              <a:spcBef>
                <a:spcPts val="0"/>
              </a:spcBef>
              <a:spcAft>
                <a:spcPts val="0"/>
              </a:spcAft>
              <a:buClr>
                <a:schemeClr val="dk1"/>
              </a:buClr>
              <a:buSzPts val="2200"/>
              <a:buFont typeface="Lato"/>
              <a:buChar char="○"/>
            </a:pPr>
            <a:r>
              <a:rPr lang="en-PH" sz="2200">
                <a:solidFill>
                  <a:schemeClr val="dk1"/>
                </a:solidFill>
                <a:latin typeface="Lato"/>
                <a:ea typeface="Lato"/>
                <a:cs typeface="Lato"/>
                <a:sym typeface="Lato"/>
              </a:rPr>
              <a:t>Committed to submittal of diversion rate quarterly</a:t>
            </a:r>
            <a:endParaRPr sz="2200">
              <a:solidFill>
                <a:schemeClr val="dk1"/>
              </a:solidFill>
              <a:latin typeface="Lato"/>
              <a:ea typeface="Lato"/>
              <a:cs typeface="Lato"/>
              <a:sym typeface="Lato"/>
            </a:endParaRPr>
          </a:p>
          <a:p>
            <a:pPr indent="0" lvl="0" marL="0" rtl="0" algn="l">
              <a:lnSpc>
                <a:spcPct val="150000"/>
              </a:lnSpc>
              <a:spcBef>
                <a:spcPts val="0"/>
              </a:spcBef>
              <a:spcAft>
                <a:spcPts val="0"/>
              </a:spcAft>
              <a:buNone/>
            </a:pPr>
            <a:r>
              <a:t/>
            </a:r>
            <a:endParaRPr sz="2200">
              <a:solidFill>
                <a:schemeClr val="dk1"/>
              </a:solidFill>
              <a:latin typeface="Lato"/>
              <a:ea typeface="Lato"/>
              <a:cs typeface="Lato"/>
              <a:sym typeface="Lato"/>
            </a:endParaRPr>
          </a:p>
        </p:txBody>
      </p:sp>
      <p:pic>
        <p:nvPicPr>
          <p:cNvPr id="254" name="Google Shape;254;p33"/>
          <p:cNvPicPr preferRelativeResize="0"/>
          <p:nvPr/>
        </p:nvPicPr>
        <p:blipFill>
          <a:blip r:embed="rId4">
            <a:alphaModFix/>
          </a:blip>
          <a:stretch>
            <a:fillRect/>
          </a:stretch>
        </p:blipFill>
        <p:spPr>
          <a:xfrm>
            <a:off x="7045451" y="3802400"/>
            <a:ext cx="4918123" cy="2766427"/>
          </a:xfrm>
          <a:prstGeom prst="rect">
            <a:avLst/>
          </a:prstGeom>
          <a:noFill/>
          <a:ln>
            <a:noFill/>
          </a:ln>
        </p:spPr>
      </p:pic>
      <p:sp>
        <p:nvSpPr>
          <p:cNvPr id="255" name="Google Shape;255;p33"/>
          <p:cNvSpPr txBox="1"/>
          <p:nvPr/>
        </p:nvSpPr>
        <p:spPr>
          <a:xfrm>
            <a:off x="811425" y="2676125"/>
            <a:ext cx="5517600" cy="1126500"/>
          </a:xfrm>
          <a:prstGeom prst="rect">
            <a:avLst/>
          </a:prstGeom>
          <a:noFill/>
          <a:ln>
            <a:noFill/>
          </a:ln>
        </p:spPr>
        <p:txBody>
          <a:bodyPr anchorCtr="0" anchor="t" bIns="91425" lIns="91425" spcFirstLastPara="1" rIns="91425" wrap="square" tIns="91425">
            <a:noAutofit/>
          </a:bodyPr>
          <a:lstStyle/>
          <a:p>
            <a:pPr indent="-368300" lvl="0" marL="457200" rtl="0" algn="l">
              <a:lnSpc>
                <a:spcPct val="150000"/>
              </a:lnSpc>
              <a:spcBef>
                <a:spcPts val="0"/>
              </a:spcBef>
              <a:spcAft>
                <a:spcPts val="0"/>
              </a:spcAft>
              <a:buClr>
                <a:schemeClr val="dk1"/>
              </a:buClr>
              <a:buSzPts val="2200"/>
              <a:buFont typeface="Lato"/>
              <a:buChar char="●"/>
            </a:pPr>
            <a:r>
              <a:rPr lang="en-PH" sz="2200">
                <a:solidFill>
                  <a:schemeClr val="dk1"/>
                </a:solidFill>
                <a:latin typeface="Lato"/>
                <a:ea typeface="Lato"/>
                <a:cs typeface="Lato"/>
                <a:sym typeface="Lato"/>
              </a:rPr>
              <a:t>Facilitated Sustainability Think Tanks</a:t>
            </a:r>
            <a:endParaRPr>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1000"/>
                                        <p:tgtEl>
                                          <p:spTgt spid="25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4"/>
          <p:cNvSpPr/>
          <p:nvPr/>
        </p:nvSpPr>
        <p:spPr>
          <a:xfrm>
            <a:off x="0" y="0"/>
            <a:ext cx="12192000" cy="2119200"/>
          </a:xfrm>
          <a:prstGeom prst="rect">
            <a:avLst/>
          </a:prstGeom>
          <a:blipFill rotWithShape="1">
            <a:blip r:embed="rId3">
              <a:alphaModFix/>
            </a:blip>
            <a:stretch>
              <a:fillRect b="-162962" l="0" r="0" t="-115052"/>
            </a:stretch>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61" name="Google Shape;261;p34"/>
          <p:cNvSpPr/>
          <p:nvPr/>
        </p:nvSpPr>
        <p:spPr>
          <a:xfrm>
            <a:off x="-16811" y="0"/>
            <a:ext cx="12192000" cy="2119200"/>
          </a:xfrm>
          <a:prstGeom prst="rect">
            <a:avLst/>
          </a:prstGeom>
          <a:solidFill>
            <a:srgbClr val="3E6C72">
              <a:alpha val="6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grpSp>
        <p:nvGrpSpPr>
          <p:cNvPr id="262" name="Google Shape;262;p34"/>
          <p:cNvGrpSpPr/>
          <p:nvPr/>
        </p:nvGrpSpPr>
        <p:grpSpPr>
          <a:xfrm>
            <a:off x="5883862" y="1685491"/>
            <a:ext cx="424413" cy="189749"/>
            <a:chOff x="5286375" y="1771650"/>
            <a:chExt cx="981074" cy="495300"/>
          </a:xfrm>
        </p:grpSpPr>
        <p:cxnSp>
          <p:nvCxnSpPr>
            <p:cNvPr id="263" name="Google Shape;263;p34"/>
            <p:cNvCxnSpPr/>
            <p:nvPr/>
          </p:nvCxnSpPr>
          <p:spPr>
            <a:xfrm>
              <a:off x="5286375" y="1771650"/>
              <a:ext cx="495300" cy="495300"/>
            </a:xfrm>
            <a:prstGeom prst="straightConnector1">
              <a:avLst/>
            </a:prstGeom>
            <a:noFill/>
            <a:ln cap="flat" cmpd="sng" w="19050">
              <a:solidFill>
                <a:srgbClr val="3E6C72"/>
              </a:solidFill>
              <a:prstDash val="solid"/>
              <a:miter lim="800000"/>
              <a:headEnd len="sm" w="sm" type="none"/>
              <a:tailEnd len="sm" w="sm" type="none"/>
            </a:ln>
          </p:spPr>
        </p:cxnSp>
        <p:cxnSp>
          <p:nvCxnSpPr>
            <p:cNvPr id="264" name="Google Shape;264;p34"/>
            <p:cNvCxnSpPr/>
            <p:nvPr/>
          </p:nvCxnSpPr>
          <p:spPr>
            <a:xfrm flipH="1" rot="10800000">
              <a:off x="5772149" y="1771650"/>
              <a:ext cx="495300" cy="495300"/>
            </a:xfrm>
            <a:prstGeom prst="straightConnector1">
              <a:avLst/>
            </a:prstGeom>
            <a:noFill/>
            <a:ln cap="flat" cmpd="sng" w="19050">
              <a:solidFill>
                <a:srgbClr val="3E6C72"/>
              </a:solidFill>
              <a:prstDash val="solid"/>
              <a:miter lim="800000"/>
              <a:headEnd len="sm" w="sm" type="none"/>
              <a:tailEnd len="sm" w="sm" type="none"/>
            </a:ln>
          </p:spPr>
        </p:cxnSp>
      </p:grpSp>
      <p:sp>
        <p:nvSpPr>
          <p:cNvPr id="265" name="Google Shape;265;p34"/>
          <p:cNvSpPr txBox="1"/>
          <p:nvPr/>
        </p:nvSpPr>
        <p:spPr>
          <a:xfrm>
            <a:off x="8531575" y="4147525"/>
            <a:ext cx="2697000" cy="1771200"/>
          </a:xfrm>
          <a:prstGeom prst="rect">
            <a:avLst/>
          </a:prstGeom>
          <a:noFill/>
          <a:ln>
            <a:noFill/>
          </a:ln>
        </p:spPr>
        <p:txBody>
          <a:bodyPr anchorCtr="0" anchor="t" bIns="0" lIns="0" spcFirstLastPara="1" rIns="0" wrap="square" tIns="0">
            <a:noAutofit/>
          </a:bodyPr>
          <a:lstStyle/>
          <a:p>
            <a:pPr indent="0" lvl="0" marL="0" rtl="0" algn="ctr">
              <a:lnSpc>
                <a:spcPct val="150000"/>
              </a:lnSpc>
              <a:spcBef>
                <a:spcPts val="0"/>
              </a:spcBef>
              <a:spcAft>
                <a:spcPts val="0"/>
              </a:spcAft>
              <a:buClr>
                <a:srgbClr val="7F7F7F"/>
              </a:buClr>
              <a:buSzPts val="1600"/>
              <a:buFont typeface="Arial"/>
              <a:buNone/>
            </a:pPr>
            <a:r>
              <a:t/>
            </a:r>
            <a:endParaRPr sz="2000">
              <a:solidFill>
                <a:schemeClr val="dk1"/>
              </a:solidFill>
              <a:latin typeface="Lato Light"/>
              <a:ea typeface="Lato Light"/>
              <a:cs typeface="Lato Light"/>
              <a:sym typeface="Lato Light"/>
            </a:endParaRPr>
          </a:p>
        </p:txBody>
      </p:sp>
      <p:sp>
        <p:nvSpPr>
          <p:cNvPr id="266" name="Google Shape;266;p34"/>
          <p:cNvSpPr txBox="1"/>
          <p:nvPr/>
        </p:nvSpPr>
        <p:spPr>
          <a:xfrm>
            <a:off x="1060625" y="4147500"/>
            <a:ext cx="2445000" cy="17712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7F7F7F"/>
              </a:buClr>
              <a:buSzPts val="1600"/>
              <a:buFont typeface="Arial"/>
              <a:buNone/>
            </a:pPr>
            <a:r>
              <a:t/>
            </a:r>
            <a:endParaRPr sz="2000">
              <a:latin typeface="Lato Light"/>
              <a:ea typeface="Lato Light"/>
              <a:cs typeface="Lato Light"/>
              <a:sym typeface="Lato Light"/>
            </a:endParaRPr>
          </a:p>
        </p:txBody>
      </p:sp>
      <p:pic>
        <p:nvPicPr>
          <p:cNvPr id="267" name="Google Shape;267;p34"/>
          <p:cNvPicPr preferRelativeResize="0"/>
          <p:nvPr/>
        </p:nvPicPr>
        <p:blipFill>
          <a:blip r:embed="rId4">
            <a:alphaModFix/>
          </a:blip>
          <a:stretch>
            <a:fillRect/>
          </a:stretch>
        </p:blipFill>
        <p:spPr>
          <a:xfrm>
            <a:off x="1653938" y="2505275"/>
            <a:ext cx="8884250" cy="3665200"/>
          </a:xfrm>
          <a:prstGeom prst="rect">
            <a:avLst/>
          </a:prstGeom>
          <a:noFill/>
          <a:ln>
            <a:noFill/>
          </a:ln>
        </p:spPr>
      </p:pic>
      <p:pic>
        <p:nvPicPr>
          <p:cNvPr id="268" name="Google Shape;268;p34"/>
          <p:cNvPicPr preferRelativeResize="0"/>
          <p:nvPr/>
        </p:nvPicPr>
        <p:blipFill>
          <a:blip r:embed="rId5">
            <a:alphaModFix/>
          </a:blip>
          <a:stretch>
            <a:fillRect/>
          </a:stretch>
        </p:blipFill>
        <p:spPr>
          <a:xfrm>
            <a:off x="3223125" y="23798"/>
            <a:ext cx="5712125" cy="1031675"/>
          </a:xfrm>
          <a:prstGeom prst="rect">
            <a:avLst/>
          </a:prstGeom>
          <a:noFill/>
          <a:ln>
            <a:noFill/>
          </a:ln>
        </p:spPr>
      </p:pic>
      <p:sp>
        <p:nvSpPr>
          <p:cNvPr id="269" name="Google Shape;269;p34"/>
          <p:cNvSpPr txBox="1"/>
          <p:nvPr/>
        </p:nvSpPr>
        <p:spPr>
          <a:xfrm>
            <a:off x="1036075" y="1439875"/>
            <a:ext cx="4287300" cy="6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PH" sz="4000">
                <a:solidFill>
                  <a:schemeClr val="lt1"/>
                </a:solidFill>
                <a:latin typeface="Montserrat Light"/>
                <a:ea typeface="Montserrat Light"/>
                <a:cs typeface="Montserrat Light"/>
                <a:sym typeface="Montserrat Light"/>
              </a:rPr>
              <a:t>December </a:t>
            </a:r>
            <a:r>
              <a:rPr lang="en-PH" sz="4000">
                <a:solidFill>
                  <a:schemeClr val="lt1"/>
                </a:solidFill>
                <a:latin typeface="Montserrat Light"/>
                <a:ea typeface="Montserrat Light"/>
                <a:cs typeface="Montserrat Light"/>
                <a:sym typeface="Montserrat Light"/>
              </a:rPr>
              <a:t>2018</a:t>
            </a:r>
            <a:endParaRPr sz="4000">
              <a:solidFill>
                <a:schemeClr val="lt1"/>
              </a:solidFill>
              <a:latin typeface="Montserrat Light"/>
              <a:ea typeface="Montserrat Light"/>
              <a:cs typeface="Montserrat Light"/>
              <a:sym typeface="Montserrat Light"/>
            </a:endParaRPr>
          </a:p>
        </p:txBody>
      </p:sp>
      <p:sp>
        <p:nvSpPr>
          <p:cNvPr id="270" name="Google Shape;270;p34"/>
          <p:cNvSpPr txBox="1"/>
          <p:nvPr/>
        </p:nvSpPr>
        <p:spPr>
          <a:xfrm>
            <a:off x="2406325" y="3860050"/>
            <a:ext cx="15468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PH" sz="3000">
                <a:latin typeface="Lato"/>
                <a:ea typeface="Lato"/>
                <a:cs typeface="Lato"/>
                <a:sym typeface="Lato"/>
              </a:rPr>
              <a:t>25</a:t>
            </a:r>
            <a:endParaRPr b="1" sz="3000">
              <a:latin typeface="Lato"/>
              <a:ea typeface="Lato"/>
              <a:cs typeface="Lato"/>
              <a:sym typeface="Lato"/>
            </a:endParaRPr>
          </a:p>
        </p:txBody>
      </p:sp>
      <p:sp>
        <p:nvSpPr>
          <p:cNvPr id="271" name="Google Shape;271;p34"/>
          <p:cNvSpPr txBox="1"/>
          <p:nvPr/>
        </p:nvSpPr>
        <p:spPr>
          <a:xfrm>
            <a:off x="7746250" y="1408675"/>
            <a:ext cx="2583900" cy="743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PH" sz="4000">
                <a:solidFill>
                  <a:schemeClr val="lt1"/>
                </a:solidFill>
                <a:latin typeface="Montserrat Light"/>
                <a:ea typeface="Montserrat Light"/>
                <a:cs typeface="Montserrat Light"/>
                <a:sym typeface="Montserrat Light"/>
              </a:rPr>
              <a:t>April 2019</a:t>
            </a:r>
            <a:endParaRPr sz="4000">
              <a:solidFill>
                <a:schemeClr val="lt1"/>
              </a:solidFill>
              <a:latin typeface="Montserrat Light"/>
              <a:ea typeface="Montserrat Light"/>
              <a:cs typeface="Montserrat Light"/>
              <a:sym typeface="Montserrat Light"/>
            </a:endParaRPr>
          </a:p>
        </p:txBody>
      </p:sp>
      <p:sp>
        <p:nvSpPr>
          <p:cNvPr id="272" name="Google Shape;272;p34"/>
          <p:cNvSpPr txBox="1"/>
          <p:nvPr/>
        </p:nvSpPr>
        <p:spPr>
          <a:xfrm>
            <a:off x="7538200" y="3860050"/>
            <a:ext cx="30000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PH" sz="3000">
                <a:solidFill>
                  <a:schemeClr val="dk1"/>
                </a:solidFill>
                <a:latin typeface="Lato"/>
                <a:ea typeface="Lato"/>
                <a:cs typeface="Lato"/>
                <a:sym typeface="Lato"/>
              </a:rPr>
              <a:t>51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1000"/>
                                        <p:tgtEl>
                                          <p:spTgt spid="27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1000"/>
                                        <p:tgtEl>
                                          <p:spTgt spid="27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