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898" r:id="rId5"/>
    <p:sldMasterId id="2147483908" r:id="rId6"/>
    <p:sldMasterId id="2147483934" r:id="rId7"/>
    <p:sldMasterId id="2147483946" r:id="rId8"/>
    <p:sldMasterId id="2147483960" r:id="rId9"/>
    <p:sldMasterId id="2147483970" r:id="rId10"/>
    <p:sldMasterId id="2147483994" r:id="rId11"/>
    <p:sldMasterId id="2147484019" r:id="rId12"/>
  </p:sldMasterIdLst>
  <p:notesMasterIdLst>
    <p:notesMasterId r:id="rId26"/>
  </p:notesMasterIdLst>
  <p:handoutMasterIdLst>
    <p:handoutMasterId r:id="rId27"/>
  </p:handoutMasterIdLst>
  <p:sldIdLst>
    <p:sldId id="956" r:id="rId13"/>
    <p:sldId id="1657" r:id="rId14"/>
    <p:sldId id="381" r:id="rId15"/>
    <p:sldId id="1540" r:id="rId16"/>
    <p:sldId id="1658" r:id="rId17"/>
    <p:sldId id="1652" r:id="rId18"/>
    <p:sldId id="1638" r:id="rId19"/>
    <p:sldId id="1663" r:id="rId20"/>
    <p:sldId id="1664" r:id="rId21"/>
    <p:sldId id="1665" r:id="rId22"/>
    <p:sldId id="1666" r:id="rId23"/>
    <p:sldId id="1667" r:id="rId24"/>
    <p:sldId id="1668" r:id="rId2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ambria" charset="0"/>
        <a:ea typeface="MS PGothic" charset="0"/>
        <a:cs typeface="MS PGothic" charset="0"/>
      </a:defRPr>
    </a:lvl1pPr>
    <a:lvl2pPr marL="457200" algn="l" rtl="0" fontAlgn="base">
      <a:spcBef>
        <a:spcPct val="0"/>
      </a:spcBef>
      <a:spcAft>
        <a:spcPct val="0"/>
      </a:spcAft>
      <a:defRPr kern="1200">
        <a:solidFill>
          <a:schemeClr val="tx1"/>
        </a:solidFill>
        <a:latin typeface="Cambria" charset="0"/>
        <a:ea typeface="MS PGothic" charset="0"/>
        <a:cs typeface="MS PGothic" charset="0"/>
      </a:defRPr>
    </a:lvl2pPr>
    <a:lvl3pPr marL="914400" algn="l" rtl="0" fontAlgn="base">
      <a:spcBef>
        <a:spcPct val="0"/>
      </a:spcBef>
      <a:spcAft>
        <a:spcPct val="0"/>
      </a:spcAft>
      <a:defRPr kern="1200">
        <a:solidFill>
          <a:schemeClr val="tx1"/>
        </a:solidFill>
        <a:latin typeface="Cambria" charset="0"/>
        <a:ea typeface="MS PGothic" charset="0"/>
        <a:cs typeface="MS PGothic" charset="0"/>
      </a:defRPr>
    </a:lvl3pPr>
    <a:lvl4pPr marL="1371600" algn="l" rtl="0" fontAlgn="base">
      <a:spcBef>
        <a:spcPct val="0"/>
      </a:spcBef>
      <a:spcAft>
        <a:spcPct val="0"/>
      </a:spcAft>
      <a:defRPr kern="1200">
        <a:solidFill>
          <a:schemeClr val="tx1"/>
        </a:solidFill>
        <a:latin typeface="Cambria" charset="0"/>
        <a:ea typeface="MS PGothic" charset="0"/>
        <a:cs typeface="MS PGothic" charset="0"/>
      </a:defRPr>
    </a:lvl4pPr>
    <a:lvl5pPr marL="1828800" algn="l" rtl="0" fontAlgn="base">
      <a:spcBef>
        <a:spcPct val="0"/>
      </a:spcBef>
      <a:spcAft>
        <a:spcPct val="0"/>
      </a:spcAft>
      <a:defRPr kern="1200">
        <a:solidFill>
          <a:schemeClr val="tx1"/>
        </a:solidFill>
        <a:latin typeface="Cambria" charset="0"/>
        <a:ea typeface="MS PGothic" charset="0"/>
        <a:cs typeface="MS PGothic" charset="0"/>
      </a:defRPr>
    </a:lvl5pPr>
    <a:lvl6pPr marL="2286000" algn="l" defTabSz="457200" rtl="0" eaLnBrk="1" latinLnBrk="0" hangingPunct="1">
      <a:defRPr kern="1200">
        <a:solidFill>
          <a:schemeClr val="tx1"/>
        </a:solidFill>
        <a:latin typeface="Cambria" charset="0"/>
        <a:ea typeface="MS PGothic" charset="0"/>
        <a:cs typeface="MS PGothic" charset="0"/>
      </a:defRPr>
    </a:lvl6pPr>
    <a:lvl7pPr marL="2743200" algn="l" defTabSz="457200" rtl="0" eaLnBrk="1" latinLnBrk="0" hangingPunct="1">
      <a:defRPr kern="1200">
        <a:solidFill>
          <a:schemeClr val="tx1"/>
        </a:solidFill>
        <a:latin typeface="Cambria" charset="0"/>
        <a:ea typeface="MS PGothic" charset="0"/>
        <a:cs typeface="MS PGothic" charset="0"/>
      </a:defRPr>
    </a:lvl7pPr>
    <a:lvl8pPr marL="3200400" algn="l" defTabSz="457200" rtl="0" eaLnBrk="1" latinLnBrk="0" hangingPunct="1">
      <a:defRPr kern="1200">
        <a:solidFill>
          <a:schemeClr val="tx1"/>
        </a:solidFill>
        <a:latin typeface="Cambria" charset="0"/>
        <a:ea typeface="MS PGothic" charset="0"/>
        <a:cs typeface="MS PGothic" charset="0"/>
      </a:defRPr>
    </a:lvl8pPr>
    <a:lvl9pPr marL="3657600" algn="l" defTabSz="457200" rtl="0" eaLnBrk="1" latinLnBrk="0" hangingPunct="1">
      <a:defRPr kern="1200">
        <a:solidFill>
          <a:schemeClr val="tx1"/>
        </a:solidFill>
        <a:latin typeface="Cambria" charset="0"/>
        <a:ea typeface="MS PGothic" charset="0"/>
        <a:cs typeface="MS PGothic"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nz, Meghan" initials="MM" lastIdx="8" clrIdx="0"/>
  <p:cmAuthor id="1" name="Hukill, Annie" initials="HA" lastIdx="1" clrIdx="1">
    <p:extLst>
      <p:ext uri="{19B8F6BF-5375-455C-9EA6-DF929625EA0E}">
        <p15:presenceInfo xmlns:p15="http://schemas.microsoft.com/office/powerpoint/2012/main" userId="S::annie.hukill@stryker.com::819505e2-b982-47af-a5bd-5ffe15d36a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500"/>
    <a:srgbClr val="B2B4AE"/>
    <a:srgbClr val="DBE5E4"/>
    <a:srgbClr val="DDE5E4"/>
    <a:srgbClr val="00C2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8"/>
    <p:restoredTop sz="49555"/>
  </p:normalViewPr>
  <p:slideViewPr>
    <p:cSldViewPr snapToGrid="0" snapToObjects="1">
      <p:cViewPr varScale="1">
        <p:scale>
          <a:sx n="58" d="100"/>
          <a:sy n="58" d="100"/>
        </p:scale>
        <p:origin x="1696" y="19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3" d="100"/>
          <a:sy n="73" d="100"/>
        </p:scale>
        <p:origin x="3560"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BA15A6-143E-7E46-A2E0-F1EA80779C05}" type="datetimeFigureOut">
              <a:rPr lang="en-US" smtClean="0"/>
              <a:t>4/4/20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B5BF81-C423-9B4D-87EC-75B8A686D554}" type="slidenum">
              <a:rPr lang="en-US" smtClean="0"/>
              <a:t>‹#›</a:t>
            </a:fld>
            <a:endParaRPr lang="en-US"/>
          </a:p>
        </p:txBody>
      </p:sp>
    </p:spTree>
    <p:extLst>
      <p:ext uri="{BB962C8B-B14F-4D97-AF65-F5344CB8AC3E}">
        <p14:creationId xmlns:p14="http://schemas.microsoft.com/office/powerpoint/2010/main" val="1256051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2FFAB-EA99-AA4E-81DF-1DA45F3631CF}" type="datetimeFigureOut">
              <a:rPr lang="en-US" smtClean="0"/>
              <a:t>4/4/20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74E13-991E-2B4C-A86B-02455F531AC4}" type="slidenum">
              <a:rPr lang="en-US" smtClean="0"/>
              <a:t>‹#›</a:t>
            </a:fld>
            <a:endParaRPr lang="en-US"/>
          </a:p>
        </p:txBody>
      </p:sp>
    </p:spTree>
    <p:extLst>
      <p:ext uri="{BB962C8B-B14F-4D97-AF65-F5344CB8AC3E}">
        <p14:creationId xmlns:p14="http://schemas.microsoft.com/office/powerpoint/2010/main" val="88706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mbria" panose="02040503050406030204" pitchFamily="18" charset="0"/>
        <a:ea typeface="+mn-ea"/>
        <a:cs typeface="+mn-cs"/>
      </a:defRPr>
    </a:lvl1pPr>
    <a:lvl2pPr marL="457200" algn="l" defTabSz="914400" rtl="0" eaLnBrk="1" latinLnBrk="0" hangingPunct="1">
      <a:defRPr sz="1200" kern="1200">
        <a:solidFill>
          <a:schemeClr val="tx1"/>
        </a:solidFill>
        <a:latin typeface="Cambria" panose="02040503050406030204" pitchFamily="18" charset="0"/>
        <a:ea typeface="+mn-ea"/>
        <a:cs typeface="+mn-cs"/>
      </a:defRPr>
    </a:lvl2pPr>
    <a:lvl3pPr marL="914400" algn="l" defTabSz="914400" rtl="0" eaLnBrk="1" latinLnBrk="0" hangingPunct="1">
      <a:defRPr sz="1200" kern="1200">
        <a:solidFill>
          <a:schemeClr val="tx1"/>
        </a:solidFill>
        <a:latin typeface="Cambria" panose="02040503050406030204" pitchFamily="18" charset="0"/>
        <a:ea typeface="+mn-ea"/>
        <a:cs typeface="+mn-cs"/>
      </a:defRPr>
    </a:lvl3pPr>
    <a:lvl4pPr marL="1371600" algn="l" defTabSz="914400" rtl="0" eaLnBrk="1" latinLnBrk="0" hangingPunct="1">
      <a:defRPr sz="1200" kern="1200">
        <a:solidFill>
          <a:schemeClr val="tx1"/>
        </a:solidFill>
        <a:latin typeface="Cambria" panose="02040503050406030204" pitchFamily="18" charset="0"/>
        <a:ea typeface="+mn-ea"/>
        <a:cs typeface="+mn-cs"/>
      </a:defRPr>
    </a:lvl4pPr>
    <a:lvl5pPr marL="1828800" algn="l" defTabSz="914400" rtl="0" eaLnBrk="1" latinLnBrk="0" hangingPunct="1">
      <a:defRPr sz="1200" kern="1200">
        <a:solidFill>
          <a:schemeClr val="tx1"/>
        </a:solidFill>
        <a:latin typeface="Cambria" panose="0204050305040603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su.instructure.com/courses/24068/pages/module-3-viewings?module_item_id=209495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thank you all for being here today! My name is Annie Hukill and I am the Senior Sustainability Specialist at Stryker’s Sustainability Solutions. Today I am going to talk about how I created, implemented and maintained a cohesive sustainability strategy into the DNA of my organization. </a:t>
            </a:r>
          </a:p>
        </p:txBody>
      </p:sp>
      <p:sp>
        <p:nvSpPr>
          <p:cNvPr id="4" name="Slide Number Placeholder 3"/>
          <p:cNvSpPr>
            <a:spLocks noGrp="1"/>
          </p:cNvSpPr>
          <p:nvPr>
            <p:ph type="sldNum" sz="quarter" idx="5"/>
          </p:nvPr>
        </p:nvSpPr>
        <p:spPr/>
        <p:txBody>
          <a:bodyPr/>
          <a:lstStyle/>
          <a:p>
            <a:fld id="{F7374E13-991E-2B4C-A86B-02455F531AC4}" type="slidenum">
              <a:rPr lang="en-US" smtClean="0"/>
              <a:t>1</a:t>
            </a:fld>
            <a:endParaRPr lang="en-US"/>
          </a:p>
        </p:txBody>
      </p:sp>
    </p:spTree>
    <p:extLst>
      <p:ext uri="{BB962C8B-B14F-4D97-AF65-F5344CB8AC3E}">
        <p14:creationId xmlns:p14="http://schemas.microsoft.com/office/powerpoint/2010/main" val="1696564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mbria" panose="02040503050406030204" pitchFamily="18" charset="0"/>
                <a:ea typeface="+mn-ea"/>
                <a:cs typeface="+mn-cs"/>
              </a:rPr>
              <a:t>Extensive preparation was conducted to prepare for the Special Action Review (SAR) meeting, where I presented to the entire Senior Leadership Team. Making sure the presentation was constructed in a powerful, captivating, and engaging way was essential to capture the attention of the audience. Using lots of imagery to convey the message made the audience focus on what I was saying instead of reading words on a slide. Additionally, I practiced the presentation many times to ensure that I knew exactly what I was going to say.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mbria" panose="02040503050406030204" pitchFamily="18" charset="0"/>
                <a:ea typeface="+mn-ea"/>
                <a:cs typeface="+mn-cs"/>
              </a:rPr>
              <a:t>To increase my influence during the presentation, two Directors of Marketing presented with me and spoke to different sections of the presentation. This brought a heightened sense of authority to the material, and the Senior Leaders knew that if the Directors of Marketing were presenting that they believed in it. Using my network, I received help from many departments to build out the presentation. For the financial ROI slides, I leveraged my relationships within Finance and Sourcing to create a five-year financial return. My audience was very data-driven and loved to see numbers, so knowing this, I made sure to illustrate what the economic impact would be. Understanding my audience allowed me to build a presentation that would garner the best results.</a:t>
            </a:r>
          </a:p>
          <a:p>
            <a:endParaRPr lang="en-US" dirty="0"/>
          </a:p>
        </p:txBody>
      </p:sp>
      <p:sp>
        <p:nvSpPr>
          <p:cNvPr id="4" name="Slide Number Placeholder 3"/>
          <p:cNvSpPr>
            <a:spLocks noGrp="1"/>
          </p:cNvSpPr>
          <p:nvPr>
            <p:ph type="sldNum" sz="quarter" idx="5"/>
          </p:nvPr>
        </p:nvSpPr>
        <p:spPr/>
        <p:txBody>
          <a:bodyPr/>
          <a:lstStyle/>
          <a:p>
            <a:fld id="{F7374E13-991E-2B4C-A86B-02455F531AC4}" type="slidenum">
              <a:rPr lang="en-US" smtClean="0"/>
              <a:t>10</a:t>
            </a:fld>
            <a:endParaRPr lang="en-US"/>
          </a:p>
        </p:txBody>
      </p:sp>
    </p:spTree>
    <p:extLst>
      <p:ext uri="{BB962C8B-B14F-4D97-AF65-F5344CB8AC3E}">
        <p14:creationId xmlns:p14="http://schemas.microsoft.com/office/powerpoint/2010/main" val="3454808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mbria" panose="02040503050406030204" pitchFamily="18" charset="0"/>
                <a:ea typeface="+mn-ea"/>
                <a:cs typeface="+mn-cs"/>
              </a:rPr>
              <a:t>The presentation was held on Earth Day, which added extra emphasis to the importance of sustainability. Right before the presentation I made sure my head was clear and took a few deep breaths to calm my nerves. During the presentation, it was communicated that a Sustainability Specialist position would need to be created in order for the successful implementation and continuation of the sustainability charter. Emphasis was put on how this new Sustainability Specialist would need to “read and predict through complexity, think through complex problems, engage groups in dynamic adaptive organizational change and have the emotional intelligent to adaptively engage with their own emotions associate with complex problem solving” (Metcalf &amp; Benn, 2012).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mbria" panose="02040503050406030204" pitchFamily="18" charset="0"/>
                <a:ea typeface="+mn-ea"/>
                <a:cs typeface="+mn-cs"/>
              </a:rPr>
              <a:t>Showing a commitment through signing the charter and creating the Sustainability Specialist job allowed the Senior Leadership Team to have a comprehensive strategy and someone to oversee the success of it. The meeting was only an hour-long, so I made sure the content of the presentation lasted 45 minutes and left 15 minutes for discussion and questions. Throughout the presentation, I engaged the audience by asking them specific questions and their opinions on topics. This helped the flow of the presentation and made the audience actively listen.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mbria" panose="02040503050406030204" pitchFamily="18" charset="0"/>
                <a:ea typeface="+mn-ea"/>
                <a:cs typeface="+mn-cs"/>
              </a:rPr>
              <a:t>Reference: Metcalf, L., &amp; Benn, S. (2012). Leadership for Sustainability: An Evolution of Leadership Ability. </a:t>
            </a:r>
            <a:r>
              <a:rPr lang="en-US" sz="1200" i="1" kern="1200" dirty="0">
                <a:solidFill>
                  <a:schemeClr val="tx1"/>
                </a:solidFill>
                <a:effectLst/>
                <a:latin typeface="Cambria" panose="02040503050406030204" pitchFamily="18" charset="0"/>
                <a:ea typeface="+mn-ea"/>
                <a:cs typeface="+mn-cs"/>
              </a:rPr>
              <a:t>Journal of Business Ethics</a:t>
            </a:r>
            <a:r>
              <a:rPr lang="en-US" sz="1200" kern="1200" dirty="0">
                <a:solidFill>
                  <a:schemeClr val="tx1"/>
                </a:solidFill>
                <a:effectLst/>
                <a:latin typeface="Cambria" panose="02040503050406030204" pitchFamily="18" charset="0"/>
                <a:ea typeface="+mn-ea"/>
                <a:cs typeface="+mn-cs"/>
              </a:rPr>
              <a:t>, </a:t>
            </a:r>
            <a:r>
              <a:rPr lang="en-US" sz="1200" i="1" kern="1200" dirty="0">
                <a:solidFill>
                  <a:schemeClr val="tx1"/>
                </a:solidFill>
                <a:effectLst/>
                <a:latin typeface="Cambria" panose="02040503050406030204" pitchFamily="18" charset="0"/>
                <a:ea typeface="+mn-ea"/>
                <a:cs typeface="+mn-cs"/>
              </a:rPr>
              <a:t>112</a:t>
            </a:r>
            <a:r>
              <a:rPr lang="en-US" sz="1200" kern="1200" dirty="0">
                <a:solidFill>
                  <a:schemeClr val="tx1"/>
                </a:solidFill>
                <a:effectLst/>
                <a:latin typeface="Cambria" panose="02040503050406030204" pitchFamily="18" charset="0"/>
                <a:ea typeface="+mn-ea"/>
                <a:cs typeface="+mn-cs"/>
              </a:rPr>
              <a:t>(3), 369–384. </a:t>
            </a:r>
            <a:r>
              <a:rPr lang="en-US" sz="1200" kern="1200" dirty="0" err="1">
                <a:solidFill>
                  <a:schemeClr val="tx1"/>
                </a:solidFill>
                <a:effectLst/>
                <a:latin typeface="Cambria" panose="02040503050406030204" pitchFamily="18" charset="0"/>
                <a:ea typeface="+mn-ea"/>
                <a:cs typeface="+mn-cs"/>
              </a:rPr>
              <a:t>doi</a:t>
            </a:r>
            <a:r>
              <a:rPr lang="en-US" sz="1200" kern="1200" dirty="0">
                <a:solidFill>
                  <a:schemeClr val="tx1"/>
                </a:solidFill>
                <a:effectLst/>
                <a:latin typeface="Cambria" panose="02040503050406030204" pitchFamily="18" charset="0"/>
                <a:ea typeface="+mn-ea"/>
                <a:cs typeface="+mn-cs"/>
              </a:rPr>
              <a:t>: 10.1007/s10551-012-1278-6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Cambria" panose="02040503050406030204" pitchFamily="18"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F7374E13-991E-2B4C-A86B-02455F531AC4}" type="slidenum">
              <a:rPr lang="en-US" smtClean="0"/>
              <a:t>11</a:t>
            </a:fld>
            <a:endParaRPr lang="en-US"/>
          </a:p>
        </p:txBody>
      </p:sp>
    </p:spTree>
    <p:extLst>
      <p:ext uri="{BB962C8B-B14F-4D97-AF65-F5344CB8AC3E}">
        <p14:creationId xmlns:p14="http://schemas.microsoft.com/office/powerpoint/2010/main" val="2141621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mbria" panose="02040503050406030204" pitchFamily="18" charset="0"/>
                <a:ea typeface="+mn-ea"/>
                <a:cs typeface="+mn-cs"/>
              </a:rPr>
              <a:t>After the SAR meeting, a follow-up meeting was requested to go into details of the year one ROI. This allowed the Senior Leadership Team to understand what the specific financial commitments would be and the return they would expect to see in year one. Since they wanted to see returns fairly quickly, it was best to focus on optimizing efficiencies with energy consumption.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mbria" panose="02040503050406030204" pitchFamily="18" charset="0"/>
                <a:ea typeface="+mn-ea"/>
                <a:cs typeface="+mn-cs"/>
              </a:rPr>
              <a:t>After deliberation, the Senior Leadership Team decided open and fill the Sustainability Specialist role which I applied for and received. After I was in my new role for a a few weeks the Leadership team agreed to have me finalize and oversee a five-year sustainability strategy for the organization. Since these major decisions did not happen quickly, I made sure to stay connected with the Leadership team to make sure this initiative stayed relevant and top of mind. Once I filled the Sustainability Specialist role, the President of the company announced that sustainability was going to be a major strategic imperative for the organization which energized the entire organization.</a:t>
            </a:r>
            <a:endParaRPr lang="en-US" dirty="0"/>
          </a:p>
        </p:txBody>
      </p:sp>
      <p:sp>
        <p:nvSpPr>
          <p:cNvPr id="4" name="Slide Number Placeholder 3"/>
          <p:cNvSpPr>
            <a:spLocks noGrp="1"/>
          </p:cNvSpPr>
          <p:nvPr>
            <p:ph type="sldNum" sz="quarter" idx="5"/>
          </p:nvPr>
        </p:nvSpPr>
        <p:spPr/>
        <p:txBody>
          <a:bodyPr/>
          <a:lstStyle/>
          <a:p>
            <a:fld id="{F7374E13-991E-2B4C-A86B-02455F531AC4}" type="slidenum">
              <a:rPr lang="en-US" smtClean="0"/>
              <a:t>12</a:t>
            </a:fld>
            <a:endParaRPr lang="en-US"/>
          </a:p>
        </p:txBody>
      </p:sp>
    </p:spTree>
    <p:extLst>
      <p:ext uri="{BB962C8B-B14F-4D97-AF65-F5344CB8AC3E}">
        <p14:creationId xmlns:p14="http://schemas.microsoft.com/office/powerpoint/2010/main" val="907500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mbria" panose="02040503050406030204" pitchFamily="18" charset="0"/>
                <a:ea typeface="+mn-ea"/>
                <a:cs typeface="+mn-cs"/>
              </a:rPr>
              <a:t>Creating, implementing, and maintaining a company-wide sustainability charter at a large organization does not happen overnight. It takes time, patience, know-how, networks, and grit to bring it to fruition. Staying the course and remembering the WHY of the initiative makes it all worthwhile. Sustainability is not a comfortable journey, but it is one that is rewarding beyond expectations.</a:t>
            </a:r>
            <a:endParaRPr lang="en-US" dirty="0"/>
          </a:p>
        </p:txBody>
      </p:sp>
      <p:sp>
        <p:nvSpPr>
          <p:cNvPr id="4" name="Slide Number Placeholder 3"/>
          <p:cNvSpPr>
            <a:spLocks noGrp="1"/>
          </p:cNvSpPr>
          <p:nvPr>
            <p:ph type="sldNum" sz="quarter" idx="5"/>
          </p:nvPr>
        </p:nvSpPr>
        <p:spPr/>
        <p:txBody>
          <a:bodyPr/>
          <a:lstStyle/>
          <a:p>
            <a:fld id="{F7374E13-991E-2B4C-A86B-02455F531AC4}" type="slidenum">
              <a:rPr lang="en-US" smtClean="0"/>
              <a:t>13</a:t>
            </a:fld>
            <a:endParaRPr lang="en-US"/>
          </a:p>
        </p:txBody>
      </p:sp>
    </p:spTree>
    <p:extLst>
      <p:ext uri="{BB962C8B-B14F-4D97-AF65-F5344CB8AC3E}">
        <p14:creationId xmlns:p14="http://schemas.microsoft.com/office/powerpoint/2010/main" val="1686690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implementing and maintaining a sustainability charter was no easy feat! Change did not happen over night and this project absolutely challenged me in so many unexpected ways. While the journey was not ever easy, I am proud of the results and what it means for my organization. </a:t>
            </a:r>
          </a:p>
          <a:p>
            <a:endParaRPr lang="en-US" dirty="0"/>
          </a:p>
          <a:p>
            <a:r>
              <a:rPr lang="en-US" dirty="0"/>
              <a:t>Before I begin, I would like to give you some context as to my own personal journey with Stryker. I began working at Stryker as an intern in the summer of 2015. After I finished my internship, they offered me a full-time position on the Marketing team. Knowing that I loved the organization and the people I worked with I was ecstatic to start my career with Stryker. One of the reasons I was drawn to Stryker’s Sustainability Solutions was the environmental impact that the company was having on the healthcare industry. Since I was always passionate about nature and the environment, I asked management if I could create, lead and run an internal Green Team comprised of people from different functions of the organization. Being able to do this allowed me an outlet to focus on sustainability initiatives and sparked the idea to integrate a holistic sustainability strategy at Stryker. </a:t>
            </a:r>
          </a:p>
          <a:p>
            <a:endParaRPr lang="en-US" dirty="0"/>
          </a:p>
          <a:p>
            <a:r>
              <a:rPr lang="en-US" dirty="0"/>
              <a:t>This journey began after I took a critical look at how the business operates and what the company values in its mission and vision. </a:t>
            </a:r>
          </a:p>
        </p:txBody>
      </p:sp>
      <p:sp>
        <p:nvSpPr>
          <p:cNvPr id="4" name="Slide Number Placeholder 3"/>
          <p:cNvSpPr>
            <a:spLocks noGrp="1"/>
          </p:cNvSpPr>
          <p:nvPr>
            <p:ph type="sldNum" sz="quarter" idx="5"/>
          </p:nvPr>
        </p:nvSpPr>
        <p:spPr/>
        <p:txBody>
          <a:bodyPr/>
          <a:lstStyle/>
          <a:p>
            <a:fld id="{F7374E13-991E-2B4C-A86B-02455F531AC4}" type="slidenum">
              <a:rPr lang="en-US" smtClean="0"/>
              <a:t>2</a:t>
            </a:fld>
            <a:endParaRPr lang="en-US"/>
          </a:p>
        </p:txBody>
      </p:sp>
    </p:spTree>
    <p:extLst>
      <p:ext uri="{BB962C8B-B14F-4D97-AF65-F5344CB8AC3E}">
        <p14:creationId xmlns:p14="http://schemas.microsoft.com/office/powerpoint/2010/main" val="620275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lgn="l"/>
            <a:r>
              <a:rPr lang="en-US" sz="1200" kern="1200" dirty="0">
                <a:solidFill>
                  <a:schemeClr val="tx1"/>
                </a:solidFill>
                <a:effectLst/>
                <a:latin typeface="Cambria" panose="02040503050406030204" pitchFamily="18" charset="0"/>
                <a:ea typeface="+mn-ea"/>
                <a:cs typeface="+mn-cs"/>
              </a:rPr>
              <a:t>Stryker’s mission is together with our customers, we are driven to make healthcare better. Early on I could clearly see how sustainability can align with this mission. To make healthcare better, Stryker must include the health of the environment in their actions since the health of the environment is directly connected to the health of the population. Physicians, surgeons and healthcare providers take an hypocritic oath to “first do no harm”, so to be fully aligned with customers, Stryker must make business decision that support environmental health. </a:t>
            </a:r>
          </a:p>
        </p:txBody>
      </p:sp>
    </p:spTree>
    <p:extLst>
      <p:ext uri="{BB962C8B-B14F-4D97-AF65-F5344CB8AC3E}">
        <p14:creationId xmlns:p14="http://schemas.microsoft.com/office/powerpoint/2010/main" val="4160911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Cambria" panose="02040503050406030204" pitchFamily="18" charset="0"/>
                <a:ea typeface="+mn-ea"/>
                <a:cs typeface="+mn-cs"/>
              </a:rPr>
              <a:t>Through the actions of the division SSS strives to be the leading provider of sustainability solutions in the global healthcare market</a:t>
            </a:r>
          </a:p>
          <a:p>
            <a:pPr lvl="0"/>
            <a:endParaRPr lang="en-US" sz="1200" kern="1200" dirty="0">
              <a:solidFill>
                <a:schemeClr val="tx1"/>
              </a:solidFill>
              <a:effectLst/>
              <a:latin typeface="Cambria" panose="02040503050406030204" pitchFamily="18" charset="0"/>
              <a:ea typeface="+mn-ea"/>
              <a:cs typeface="+mn-cs"/>
            </a:endParaRPr>
          </a:p>
          <a:p>
            <a:pPr lvl="0"/>
            <a:r>
              <a:rPr lang="en-US" sz="1200" kern="1200" dirty="0">
                <a:solidFill>
                  <a:schemeClr val="tx1"/>
                </a:solidFill>
                <a:effectLst/>
                <a:latin typeface="Cambria" panose="02040503050406030204" pitchFamily="18" charset="0"/>
                <a:ea typeface="+mn-ea"/>
                <a:cs typeface="+mn-cs"/>
              </a:rPr>
              <a:t>It has been shown time and time again that those who are leaders in environmental sustainability are best positioned to realize corporate financial performance. </a:t>
            </a:r>
          </a:p>
          <a:p>
            <a:pPr lvl="0"/>
            <a:endParaRPr lang="en-US" sz="1200" kern="1200" dirty="0">
              <a:solidFill>
                <a:schemeClr val="tx1"/>
              </a:solidFill>
              <a:effectLst/>
              <a:latin typeface="Cambria" panose="02040503050406030204" pitchFamily="18" charset="0"/>
              <a:ea typeface="+mn-ea"/>
              <a:cs typeface="+mn-cs"/>
            </a:endParaRPr>
          </a:p>
          <a:p>
            <a:pPr lvl="0"/>
            <a:r>
              <a:rPr lang="en-US" sz="1200" kern="1200" dirty="0">
                <a:solidFill>
                  <a:schemeClr val="tx1"/>
                </a:solidFill>
                <a:effectLst/>
                <a:latin typeface="Cambria" panose="02040503050406030204" pitchFamily="18" charset="0"/>
                <a:ea typeface="+mn-ea"/>
                <a:cs typeface="+mn-cs"/>
              </a:rPr>
              <a:t>The problem we face today is that we do not use sustainability as a strategy in our organization and view it as an ad hoc initiative.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47B2DD-6448-4120-AFB7-4C88ED169F5F}" type="slidenum">
              <a:rPr kumimoji="0" lang="en-US" sz="1200" b="0" i="0" u="none" strike="noStrike" kern="1200" cap="none" spc="0" normalizeH="0" baseline="0" noProof="0" smtClean="0">
                <a:ln>
                  <a:noFill/>
                </a:ln>
                <a:solidFill>
                  <a:prstClr val="black"/>
                </a:solidFill>
                <a:effectLst/>
                <a:uLnTx/>
                <a:uFillTx/>
                <a:latin typeface="Cambria"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mbria" charset="0"/>
              <a:ea typeface="MS PGothic" charset="0"/>
            </a:endParaRPr>
          </a:p>
        </p:txBody>
      </p:sp>
    </p:spTree>
    <p:extLst>
      <p:ext uri="{BB962C8B-B14F-4D97-AF65-F5344CB8AC3E}">
        <p14:creationId xmlns:p14="http://schemas.microsoft.com/office/powerpoint/2010/main" val="135032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mbria" panose="02040503050406030204" pitchFamily="18" charset="0"/>
                <a:ea typeface="+mn-ea"/>
                <a:cs typeface="+mn-cs"/>
              </a:rPr>
              <a:t>What the vision and mission of the organization showed me was that there was an endless sea of opportunity. There was a glaring gap between what SSS was promoting to its customers and the every day business actions of the organization. If we could harness sustainably and use it as a strategic lens then it could help us become financially viable, increase engagement, strengthen our offering and create a competitive advantage. </a:t>
            </a:r>
          </a:p>
        </p:txBody>
      </p:sp>
      <p:sp>
        <p:nvSpPr>
          <p:cNvPr id="4" name="Slide Number Placeholder 3"/>
          <p:cNvSpPr>
            <a:spLocks noGrp="1"/>
          </p:cNvSpPr>
          <p:nvPr>
            <p:ph type="sldNum" sz="quarter" idx="5"/>
          </p:nvPr>
        </p:nvSpPr>
        <p:spPr/>
        <p:txBody>
          <a:bodyPr/>
          <a:lstStyle/>
          <a:p>
            <a:fld id="{F7374E13-991E-2B4C-A86B-02455F531AC4}" type="slidenum">
              <a:rPr lang="en-US" smtClean="0"/>
              <a:t>5</a:t>
            </a:fld>
            <a:endParaRPr lang="en-US"/>
          </a:p>
        </p:txBody>
      </p:sp>
    </p:spTree>
    <p:extLst>
      <p:ext uri="{BB962C8B-B14F-4D97-AF65-F5344CB8AC3E}">
        <p14:creationId xmlns:p14="http://schemas.microsoft.com/office/powerpoint/2010/main" val="3065796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625" y="876300"/>
            <a:ext cx="7007225" cy="3941763"/>
          </a:xfrm>
        </p:spPr>
      </p:sp>
      <p:sp>
        <p:nvSpPr>
          <p:cNvPr id="3" name="Notes Placeholder 2"/>
          <p:cNvSpPr>
            <a:spLocks noGrp="1"/>
          </p:cNvSpPr>
          <p:nvPr>
            <p:ph type="body" idx="1"/>
          </p:nvPr>
        </p:nvSpPr>
        <p:spPr>
          <a:xfrm>
            <a:off x="685800" y="4951413"/>
            <a:ext cx="5486400" cy="3600450"/>
          </a:xfrm>
        </p:spPr>
        <p:txBody>
          <a:bodyPr/>
          <a:lstStyle/>
          <a:p>
            <a:pPr lvl="0"/>
            <a:r>
              <a:rPr lang="en-US" sz="1200" kern="1200" dirty="0">
                <a:solidFill>
                  <a:schemeClr val="tx1"/>
                </a:solidFill>
                <a:effectLst/>
                <a:latin typeface="Cambria" panose="02040503050406030204" pitchFamily="18" charset="0"/>
                <a:ea typeface="+mn-ea"/>
                <a:cs typeface="+mn-cs"/>
              </a:rPr>
              <a:t>The first step in my journey to creating, implementing and maintain a sustainably charter that outlined goals for the organization to achieve by 2025 was doing extensive research. Research on the industry, the landscape, our competitors and other organizations that had the whole “sustainability” thing down. What I found was surprising. I learned that  Stryker was lagging behind some of our biggest competitors. I learned that many other manufacturing businesses had been harnessing sustainability for decades. And most importantly I learned tactics and strategies to their success. The research was a critical step in the foundation of the sustainability charter, and it helped me get a better understanding of what was possible. </a:t>
            </a:r>
          </a:p>
          <a:p>
            <a:pPr lvl="0"/>
            <a:endParaRPr lang="en-US" sz="1200" kern="1200" dirty="0">
              <a:solidFill>
                <a:schemeClr val="tx1"/>
              </a:solidFill>
              <a:effectLst/>
              <a:latin typeface="Cambria" panose="02040503050406030204" pitchFamily="18" charset="0"/>
              <a:ea typeface="+mn-ea"/>
              <a:cs typeface="+mn-cs"/>
            </a:endParaRPr>
          </a:p>
          <a:p>
            <a:pPr lvl="0"/>
            <a:r>
              <a:rPr lang="en-US" sz="1200" kern="1200" dirty="0">
                <a:solidFill>
                  <a:schemeClr val="tx1"/>
                </a:solidFill>
                <a:effectLst/>
                <a:latin typeface="Cambria" panose="02040503050406030204" pitchFamily="18" charset="0"/>
                <a:ea typeface="+mn-ea"/>
                <a:cs typeface="+mn-cs"/>
              </a:rPr>
              <a:t>Understanding what issues were material for the industry proved to be a good basis for the goals and ensured that they would make the biggest impact. According to the Sustainability Accounting Standards Board (SASB), the material issues for healthcare manufacturers are energy, water, waste, chemicals, supply chain, and emissions (Lavigne-</a:t>
            </a:r>
            <a:r>
              <a:rPr lang="en-US" sz="1200" kern="1200" dirty="0" err="1">
                <a:solidFill>
                  <a:schemeClr val="tx1"/>
                </a:solidFill>
                <a:effectLst/>
                <a:latin typeface="Cambria" panose="02040503050406030204" pitchFamily="18" charset="0"/>
                <a:ea typeface="+mn-ea"/>
                <a:cs typeface="+mn-cs"/>
              </a:rPr>
              <a:t>Delville</a:t>
            </a:r>
            <a:r>
              <a:rPr lang="en-US" sz="1200" kern="1200" dirty="0">
                <a:solidFill>
                  <a:schemeClr val="tx1"/>
                </a:solidFill>
                <a:effectLst/>
                <a:latin typeface="Cambria" panose="02040503050406030204" pitchFamily="18" charset="0"/>
                <a:ea typeface="+mn-ea"/>
                <a:cs typeface="+mn-cs"/>
              </a:rPr>
              <a:t>, 2017). After conducting extensive research it was clear where SSS should focus its time and energy towards. </a:t>
            </a:r>
          </a:p>
          <a:p>
            <a:pPr lvl="0"/>
            <a:endParaRPr lang="en-US" sz="1200" kern="1200" dirty="0">
              <a:solidFill>
                <a:schemeClr val="tx1"/>
              </a:solidFill>
              <a:effectLst/>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mbria" panose="02040503050406030204" pitchFamily="18" charset="0"/>
                <a:ea typeface="+mn-ea"/>
                <a:cs typeface="+mn-cs"/>
              </a:rPr>
              <a:t>Reference: Lavigne-</a:t>
            </a:r>
            <a:r>
              <a:rPr lang="en-US" sz="1200" kern="1200" dirty="0" err="1">
                <a:solidFill>
                  <a:schemeClr val="tx1"/>
                </a:solidFill>
                <a:effectLst/>
                <a:latin typeface="Cambria" panose="02040503050406030204" pitchFamily="18" charset="0"/>
                <a:ea typeface="+mn-ea"/>
                <a:cs typeface="+mn-cs"/>
              </a:rPr>
              <a:t>Delville</a:t>
            </a:r>
            <a:r>
              <a:rPr lang="en-US" sz="1200" kern="1200" dirty="0">
                <a:solidFill>
                  <a:schemeClr val="tx1"/>
                </a:solidFill>
                <a:effectLst/>
                <a:latin typeface="Cambria" panose="02040503050406030204" pitchFamily="18" charset="0"/>
                <a:ea typeface="+mn-ea"/>
                <a:cs typeface="+mn-cs"/>
              </a:rPr>
              <a:t>, J. (2017). The Jury is In: Materiality Matters. </a:t>
            </a:r>
            <a:r>
              <a:rPr lang="en-US" sz="1200" i="1" kern="1200" dirty="0">
                <a:solidFill>
                  <a:schemeClr val="tx1"/>
                </a:solidFill>
                <a:effectLst/>
                <a:latin typeface="Cambria" panose="02040503050406030204" pitchFamily="18" charset="0"/>
                <a:ea typeface="+mn-ea"/>
                <a:cs typeface="+mn-cs"/>
              </a:rPr>
              <a:t>The Sustainable Accountings Standards Board (SASB)</a:t>
            </a:r>
            <a:r>
              <a:rPr lang="en-US" sz="1200" kern="1200" dirty="0">
                <a:solidFill>
                  <a:schemeClr val="tx1"/>
                </a:solidFill>
                <a:effectLst/>
                <a:latin typeface="Cambria" panose="02040503050406030204" pitchFamily="18" charset="0"/>
                <a:ea typeface="+mn-ea"/>
                <a:cs typeface="+mn-cs"/>
              </a:rPr>
              <a:t>.</a:t>
            </a:r>
          </a:p>
          <a:p>
            <a:pPr lvl="0"/>
            <a:endParaRPr lang="en-US" sz="1200" kern="1200" dirty="0">
              <a:solidFill>
                <a:schemeClr val="tx1"/>
              </a:solidFill>
              <a:effectLst/>
              <a:latin typeface="Cambria" panose="02040503050406030204" pitchFamily="18"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S PGothic" charset="0"/>
                <a:cs typeface="+mn-cs"/>
              </a:rPr>
              <a:t>The New Science of Customer Emotions</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mn-cs"/>
              </a:rPr>
              <a:t>Based on the article by </a:t>
            </a:r>
            <a:r>
              <a:rPr kumimoji="0" lang="en-US" sz="800" b="0" i="0" u="none" strike="noStrike" kern="1200" cap="none" spc="0" normalizeH="0" baseline="0" noProof="0" dirty="0">
                <a:ln>
                  <a:noFill/>
                </a:ln>
                <a:solidFill>
                  <a:prstClr val="black"/>
                </a:solidFill>
                <a:effectLst/>
                <a:uLnTx/>
                <a:uFillTx/>
                <a:latin typeface="Calibri"/>
                <a:ea typeface="MS PGothic" charset="0"/>
                <a:cs typeface="+mn-cs"/>
              </a:rPr>
              <a:t>Scott Magids, Alan Zorfas, and Daniel Leemon</a:t>
            </a:r>
            <a:endParaRPr kumimoji="0" lang="en-US" sz="800" b="0" i="0" u="none" strike="noStrike" kern="1200" cap="none" spc="0" normalizeH="0" baseline="0" noProof="0" dirty="0">
              <a:ln>
                <a:noFill/>
              </a:ln>
              <a:solidFill>
                <a:prstClr val="black">
                  <a:lumMod val="50000"/>
                  <a:lumOff val="50000"/>
                </a:prstClr>
              </a:solidFill>
              <a:effectLst/>
              <a:uLnTx/>
              <a:uFillTx/>
              <a:latin typeface="Calibri"/>
              <a:ea typeface="MS PGothic" charset="0"/>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de-DE" sz="600" b="0" i="0" u="none" strike="noStrike" kern="1200" cap="none" spc="-30" normalizeH="0" baseline="0" noProof="0" dirty="0">
                <a:ln>
                  <a:noFill/>
                </a:ln>
                <a:solidFill>
                  <a:prstClr val="black">
                    <a:lumMod val="50000"/>
                    <a:lumOff val="50000"/>
                  </a:prstClr>
                </a:solidFill>
                <a:effectLst/>
                <a:uLnTx/>
                <a:uFillTx/>
                <a:latin typeface="Arial" charset="0"/>
                <a:ea typeface="Arial" charset="0"/>
                <a:cs typeface="Arial" charset="0"/>
              </a:rPr>
              <a:t>© 2017 Harvard Business School Publishing. </a:t>
            </a:r>
            <a:br>
              <a:rPr kumimoji="0" lang="de-DE" sz="600" b="0" i="0" u="none" strike="noStrike" kern="1200" cap="none" spc="-30" normalizeH="0" baseline="0" noProof="0" dirty="0">
                <a:ln>
                  <a:noFill/>
                </a:ln>
                <a:solidFill>
                  <a:prstClr val="black">
                    <a:lumMod val="50000"/>
                    <a:lumOff val="50000"/>
                  </a:prstClr>
                </a:solidFill>
                <a:effectLst/>
                <a:uLnTx/>
                <a:uFillTx/>
                <a:latin typeface="Arial" charset="0"/>
                <a:ea typeface="Arial" charset="0"/>
                <a:cs typeface="Arial" charset="0"/>
              </a:rPr>
            </a:br>
            <a:r>
              <a:rPr kumimoji="0" lang="de-DE" sz="600" b="0" i="0" u="none" strike="noStrike" kern="1200" cap="none" spc="-30" normalizeH="0" baseline="0" noProof="0" dirty="0">
                <a:ln>
                  <a:noFill/>
                </a:ln>
                <a:solidFill>
                  <a:prstClr val="black">
                    <a:lumMod val="50000"/>
                    <a:lumOff val="50000"/>
                  </a:prstClr>
                </a:solidFill>
                <a:effectLst/>
                <a:uLnTx/>
                <a:uFillTx/>
                <a:latin typeface="Arial" charset="0"/>
                <a:ea typeface="Arial" charset="0"/>
                <a:cs typeface="Arial" charset="0"/>
              </a:rPr>
              <a:t>All rights reserved.      </a:t>
            </a:r>
            <a:endParaRPr kumimoji="0" lang="en-US" sz="800" b="0" i="0" u="none" strike="noStrike" kern="1200" cap="none" spc="-30" normalizeH="0" baseline="0" noProof="0" dirty="0">
              <a:ln>
                <a:noFill/>
              </a:ln>
              <a:solidFill>
                <a:srgbClr val="1F497D"/>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785578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Cambria" panose="02040503050406030204" pitchFamily="18" charset="0"/>
                <a:ea typeface="+mn-ea"/>
                <a:cs typeface="+mn-cs"/>
              </a:rPr>
              <a:t>Next, I had to create the charter. Having worked with a Sustainability consultant prior, I contacted them and asked for help developing a charter for the organization. After understanding SSS’s needs and wants, we were able to work collaboratively and outline the basis of the charter with year one recommendations for completing the goals. It was important to make sure the environmental goals in the charter were science-based and feasible for the organization to achieve. After I received that charter in a draft form, I socialized it with key individuals. Getting people exposed to the charter allowed them to have inputs into forming it and make suggestions. Having a cohesive plan and roadmap for the organization made the strategy tangible for others and aided in building a coalition. </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374E13-991E-2B4C-A86B-02455F531AC4}" type="slidenum">
              <a:rPr kumimoji="0" lang="en-US" sz="1200" b="0" i="0" u="none" strike="noStrike" kern="1200" cap="none" spc="0" normalizeH="0" baseline="0" noProof="0" smtClean="0">
                <a:ln>
                  <a:noFill/>
                </a:ln>
                <a:solidFill>
                  <a:prstClr val="black"/>
                </a:solidFill>
                <a:effectLst/>
                <a:uLnTx/>
                <a:uFillTx/>
                <a:latin typeface="Cambria" charset="0"/>
                <a:ea typeface="MS PGothic"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mbria" charset="0"/>
              <a:ea typeface="MS PGothic" charset="0"/>
              <a:cs typeface="+mn-cs"/>
            </a:endParaRPr>
          </a:p>
        </p:txBody>
      </p:sp>
    </p:spTree>
    <p:extLst>
      <p:ext uri="{BB962C8B-B14F-4D97-AF65-F5344CB8AC3E}">
        <p14:creationId xmlns:p14="http://schemas.microsoft.com/office/powerpoint/2010/main" val="2372074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Cambria" panose="02040503050406030204" pitchFamily="18" charset="0"/>
                <a:ea typeface="+mn-ea"/>
                <a:cs typeface="+mn-cs"/>
              </a:rPr>
              <a:t>One of the most impactful steps of this initiative was building a coalition of employees and leaders who believed in the charter and would be champions for it. Picking people who had a lot of influence, were well respected, and passionate about sustainability led to the formation of the coalition. In an interview with Estrada, it was voiced that establishing a well-rounded coalition for an initiative will be instrumental in its success and allow progress to be made (n.d.). The Green Team at SSS served as a solid basis for the coalition. As mentioned previously, this team is comprised of passionate individuals who are dedicated to driving sustainable initiatives within the business. The executive sponsor of this team is the VP of Compliance, who sits on the Senior Leadership Team (SLT). Since she is a part of SLT, she has a lot of influence and decision-making power and is very passionate about the environment. Including the VP of Compliance in the coalition created a voice at the table with the Senior Leadership Team. After talking about the charter openly with employees at SSS, it was amazing how many individuals showed interest in the initiative and wanted to help. Having a diverse group allowed us to identify any areas for opportunity within the different departments.</a:t>
            </a:r>
          </a:p>
          <a:p>
            <a:pPr lvl="0"/>
            <a:endParaRPr lang="en-US" sz="1200" kern="1200" dirty="0">
              <a:solidFill>
                <a:schemeClr val="tx1"/>
              </a:solidFill>
              <a:effectLst/>
              <a:latin typeface="Cambria" panose="02040503050406030204" pitchFamily="18" charset="0"/>
              <a:ea typeface="+mn-ea"/>
              <a:cs typeface="+mn-cs"/>
            </a:endParaRPr>
          </a:p>
          <a:p>
            <a:r>
              <a:rPr lang="en-US" sz="1200" kern="1200" dirty="0">
                <a:solidFill>
                  <a:schemeClr val="tx1"/>
                </a:solidFill>
                <a:effectLst/>
                <a:latin typeface="Cambria" panose="02040503050406030204" pitchFamily="18" charset="0"/>
                <a:ea typeface="+mn-ea"/>
                <a:cs typeface="+mn-cs"/>
              </a:rPr>
              <a:t>Once the coalition was established, empowering them to take action was the next step. The coalition was filled with employees who naturally like to think creatively and outside the box. Those in Research and Development proved to the organization that when they use sustainability and innovation, they are more engaged and, therefore, complete projects faster. Another tactic that was explored was aligning the vision of the charter with the goals of the people in the coalition. By connecting the influencers and decision-makers ' goals to the sustainability charter, it made the path forward easier.</a:t>
            </a:r>
          </a:p>
          <a:p>
            <a:endParaRPr lang="en-US" sz="1200" kern="1200" dirty="0">
              <a:solidFill>
                <a:schemeClr val="tx1"/>
              </a:solidFill>
              <a:effectLst/>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mbria" panose="02040503050406030204" pitchFamily="18" charset="0"/>
                <a:ea typeface="+mn-ea"/>
                <a:cs typeface="+mn-cs"/>
              </a:rPr>
              <a:t>Reference: Estrada, L. (n.d.)</a:t>
            </a:r>
            <a:r>
              <a:rPr lang="en-US" sz="1200" i="1" kern="1200" dirty="0">
                <a:solidFill>
                  <a:schemeClr val="tx1"/>
                </a:solidFill>
                <a:effectLst/>
                <a:latin typeface="Cambria" panose="02040503050406030204" pitchFamily="18" charset="0"/>
                <a:ea typeface="+mn-ea"/>
                <a:cs typeface="+mn-cs"/>
              </a:rPr>
              <a:t> Empower others to act. </a:t>
            </a:r>
            <a:r>
              <a:rPr lang="en-US" sz="1200" kern="1200" dirty="0">
                <a:solidFill>
                  <a:schemeClr val="tx1"/>
                </a:solidFill>
                <a:effectLst/>
                <a:latin typeface="Cambria" panose="02040503050406030204" pitchFamily="18" charset="0"/>
                <a:ea typeface="+mn-ea"/>
                <a:cs typeface="+mn-cs"/>
              </a:rPr>
              <a:t>[Video File]. Retrieve from: </a:t>
            </a:r>
            <a:r>
              <a:rPr lang="en-US" sz="1200" u="sng" kern="1200" dirty="0">
                <a:solidFill>
                  <a:schemeClr val="tx1"/>
                </a:solidFill>
                <a:effectLst/>
                <a:latin typeface="Cambria" panose="02040503050406030204" pitchFamily="18" charset="0"/>
                <a:ea typeface="+mn-ea"/>
                <a:cs typeface="+mn-cs"/>
                <a:hlinkClick r:id="rId3"/>
              </a:rPr>
              <a:t>https://asu.instructure.com/courses/24068/pages/module-3-viewings?module_item_id=2094955</a:t>
            </a:r>
            <a:endParaRPr lang="en-US" sz="1200" kern="1200" dirty="0">
              <a:solidFill>
                <a:schemeClr val="tx1"/>
              </a:solidFill>
              <a:effectLst/>
              <a:latin typeface="Cambria" panose="02040503050406030204" pitchFamily="18" charset="0"/>
              <a:ea typeface="+mn-ea"/>
              <a:cs typeface="+mn-cs"/>
            </a:endParaRPr>
          </a:p>
          <a:p>
            <a:endParaRPr lang="en-US" sz="1200" kern="1200" dirty="0">
              <a:solidFill>
                <a:schemeClr val="tx1"/>
              </a:solidFill>
              <a:effectLst/>
              <a:latin typeface="Cambria" panose="02040503050406030204" pitchFamily="18"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F7374E13-991E-2B4C-A86B-02455F531AC4}" type="slidenum">
              <a:rPr lang="en-US" smtClean="0"/>
              <a:t>8</a:t>
            </a:fld>
            <a:endParaRPr lang="en-US"/>
          </a:p>
        </p:txBody>
      </p:sp>
    </p:spTree>
    <p:extLst>
      <p:ext uri="{BB962C8B-B14F-4D97-AF65-F5344CB8AC3E}">
        <p14:creationId xmlns:p14="http://schemas.microsoft.com/office/powerpoint/2010/main" val="1096273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mbria" panose="02040503050406030204" pitchFamily="18" charset="0"/>
                <a:ea typeface="+mn-ea"/>
                <a:cs typeface="+mn-cs"/>
              </a:rPr>
              <a:t>Before presenting the charter to the Senior Leadership Team, stakeholder management meetings were conducted with each key stakeholder. The leaders that needed to be bought into the initiative for it to be implemented were the Senior Director of Marketing, Senior Director of Finance, Senior Director of Sales, Senior Director of HR, Senior Director of Operations, VP Customer Excellence, and the President. According to Scott and Esteves, there are five phases of sustainability adoption – not aware, waking up, compliance, operational efficiency, and strategic engagement (2013). While SSS and the stakeholders are typically within compliance, many were not aware of how sustainability could be used as a strategic tool and help them win as an organization. During the stakeholder management meetings, I discussed how sustainability could be harnessed as a strategic lens for the organization and what the financial benefit it brought. Bringing awareness and allowing them to wake up and realize the potential of sustainability was fundamental for their support. Ultimately, getting SSS to strategic engagement was the goal of the sustainability charter.</a:t>
            </a:r>
            <a:r>
              <a:rPr lang="en-US" dirty="0">
                <a:effectLst/>
              </a:rPr>
              <a:t> </a:t>
            </a:r>
          </a:p>
          <a:p>
            <a:endParaRPr lang="en-US" dirty="0">
              <a:effectLst/>
            </a:endParaRPr>
          </a:p>
          <a:p>
            <a:r>
              <a:rPr lang="en-US" dirty="0">
                <a:effectLst/>
              </a:rPr>
              <a:t>These stakeholder management meetings were very beneficial for both myself and the leaders of the organization. The meeting allowed the leaders to see the content before the presentation and could voice concerns or questions that I could address 1:1 with them. It also helped me identify where any gaps in the project were and allowed me to address them before the final presentation.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Resource: </a:t>
            </a:r>
            <a:r>
              <a:rPr lang="en-US" sz="1200" kern="1200" dirty="0">
                <a:solidFill>
                  <a:schemeClr val="tx1"/>
                </a:solidFill>
                <a:effectLst/>
                <a:latin typeface="Cambria" panose="02040503050406030204" pitchFamily="18" charset="0"/>
                <a:ea typeface="+mn-ea"/>
                <a:cs typeface="+mn-cs"/>
              </a:rPr>
              <a:t>Scott, C., &amp; Esteves, T. (2013). Leadership for Sustainability and Change.</a:t>
            </a:r>
          </a:p>
          <a:p>
            <a:endParaRPr lang="en-US" dirty="0"/>
          </a:p>
        </p:txBody>
      </p:sp>
      <p:sp>
        <p:nvSpPr>
          <p:cNvPr id="4" name="Slide Number Placeholder 3"/>
          <p:cNvSpPr>
            <a:spLocks noGrp="1"/>
          </p:cNvSpPr>
          <p:nvPr>
            <p:ph type="sldNum" sz="quarter" idx="5"/>
          </p:nvPr>
        </p:nvSpPr>
        <p:spPr/>
        <p:txBody>
          <a:bodyPr/>
          <a:lstStyle/>
          <a:p>
            <a:fld id="{F7374E13-991E-2B4C-A86B-02455F531AC4}" type="slidenum">
              <a:rPr lang="en-US" smtClean="0"/>
              <a:t>9</a:t>
            </a:fld>
            <a:endParaRPr lang="en-US"/>
          </a:p>
        </p:txBody>
      </p:sp>
    </p:spTree>
    <p:extLst>
      <p:ext uri="{BB962C8B-B14F-4D97-AF65-F5344CB8AC3E}">
        <p14:creationId xmlns:p14="http://schemas.microsoft.com/office/powerpoint/2010/main" val="15860151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Option 1">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Arial Black" panose="020B0A04020102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5"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text</a:t>
            </a:r>
          </a:p>
        </p:txBody>
      </p:sp>
      <p:sp>
        <p:nvSpPr>
          <p:cNvPr id="14"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a:t>
            </a:r>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1331428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mbered List with header">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342900" indent="-342900" algn="l">
              <a:lnSpc>
                <a:spcPct val="120000"/>
              </a:lnSpc>
              <a:spcAft>
                <a:spcPts val="600"/>
              </a:spcAft>
              <a:buFont typeface="+mj-lt"/>
              <a:buAutoNum type="arabicPeriod"/>
              <a:defRPr/>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5"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14615001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Numbered List with header and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10" name="Text Placeholder 4"/>
          <p:cNvSpPr>
            <a:spLocks noGrp="1"/>
          </p:cNvSpPr>
          <p:nvPr>
            <p:ph type="body" sz="quarter" idx="10" hasCustomPrompt="1"/>
          </p:nvPr>
        </p:nvSpPr>
        <p:spPr>
          <a:xfrm>
            <a:off x="411164" y="1363599"/>
            <a:ext cx="8351837" cy="3303653"/>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342892" indent="-342892" algn="l">
              <a:lnSpc>
                <a:spcPct val="120000"/>
              </a:lnSpc>
              <a:spcAft>
                <a:spcPts val="600"/>
              </a:spcAft>
              <a:buFont typeface="+mj-lt"/>
              <a:buAutoNum type="arabicPeriod"/>
              <a:defRPr/>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17795329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1164" y="1363599"/>
            <a:ext cx="8351837" cy="3303653"/>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22888477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Numbered List with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6" name="Text Placeholder 4"/>
          <p:cNvSpPr>
            <a:spLocks noGrp="1"/>
          </p:cNvSpPr>
          <p:nvPr>
            <p:ph type="body" sz="quarter" idx="10" hasCustomPrompt="1"/>
          </p:nvPr>
        </p:nvSpPr>
        <p:spPr>
          <a:xfrm>
            <a:off x="411164" y="1363599"/>
            <a:ext cx="8351837" cy="3303653"/>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41800115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ouble Basic Paragraph">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4" name="Text Placeholder 4"/>
          <p:cNvSpPr>
            <a:spLocks noGrp="1"/>
          </p:cNvSpPr>
          <p:nvPr>
            <p:ph type="body" sz="quarter" idx="10" hasCustomPrompt="1"/>
          </p:nvPr>
        </p:nvSpPr>
        <p:spPr>
          <a:xfrm>
            <a:off x="411164" y="2199798"/>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6" name="Text Placeholder 4"/>
          <p:cNvSpPr>
            <a:spLocks noGrp="1"/>
          </p:cNvSpPr>
          <p:nvPr>
            <p:ph type="body" sz="quarter" idx="15" hasCustomPrompt="1"/>
          </p:nvPr>
        </p:nvSpPr>
        <p:spPr>
          <a:xfrm>
            <a:off x="4648201" y="2199798"/>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8"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9"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21267929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ouble Basic Paragraph with dimensional frame">
    <p:spTree>
      <p:nvGrpSpPr>
        <p:cNvPr id="1" name=""/>
        <p:cNvGrpSpPr/>
        <p:nvPr/>
      </p:nvGrpSpPr>
      <p:grpSpPr>
        <a:xfrm>
          <a:off x="0" y="0"/>
          <a:ext cx="0" cy="0"/>
          <a:chOff x="0" y="0"/>
          <a:chExt cx="0" cy="0"/>
        </a:xfrm>
      </p:grpSpPr>
      <p:pic>
        <p:nvPicPr>
          <p:cNvPr id="11" name="Picture 10"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0" name="Text Placeholder 4"/>
          <p:cNvSpPr>
            <a:spLocks noGrp="1"/>
          </p:cNvSpPr>
          <p:nvPr>
            <p:ph type="body" sz="quarter" idx="10" hasCustomPrompt="1"/>
          </p:nvPr>
        </p:nvSpPr>
        <p:spPr>
          <a:xfrm>
            <a:off x="411164" y="2199798"/>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2" name="Text Placeholder 4"/>
          <p:cNvSpPr>
            <a:spLocks noGrp="1"/>
          </p:cNvSpPr>
          <p:nvPr>
            <p:ph type="body" sz="quarter" idx="15" hasCustomPrompt="1"/>
          </p:nvPr>
        </p:nvSpPr>
        <p:spPr>
          <a:xfrm>
            <a:off x="4648201" y="2199798"/>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3"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4"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12005042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ouble Bulleted List">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5" name="Text Placeholder 4"/>
          <p:cNvSpPr>
            <a:spLocks noGrp="1"/>
          </p:cNvSpPr>
          <p:nvPr>
            <p:ph type="body" sz="quarter" idx="10" hasCustomPrompt="1"/>
          </p:nvPr>
        </p:nvSpPr>
        <p:spPr>
          <a:xfrm>
            <a:off x="411164" y="2193742"/>
            <a:ext cx="4084637" cy="2490273"/>
          </a:xfrm>
          <a:prstGeom prst="rect">
            <a:avLst/>
          </a:prstGeom>
        </p:spPr>
        <p:txBody>
          <a:bodyPr>
            <a:normAutofit/>
          </a:bodyPr>
          <a:lstStyle>
            <a:lvl1pPr algn="l">
              <a:lnSpc>
                <a:spcPct val="120000"/>
              </a:lnSpc>
              <a:spcAft>
                <a:spcPts val="600"/>
              </a:spcAft>
              <a:defRPr sz="1800">
                <a:latin typeface="+mn-lt"/>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6" name="Text Placeholder 4"/>
          <p:cNvSpPr>
            <a:spLocks noGrp="1"/>
          </p:cNvSpPr>
          <p:nvPr>
            <p:ph type="body" sz="quarter" idx="15" hasCustomPrompt="1"/>
          </p:nvPr>
        </p:nvSpPr>
        <p:spPr>
          <a:xfrm>
            <a:off x="4648200" y="2193742"/>
            <a:ext cx="4084320" cy="2490273"/>
          </a:xfrm>
          <a:prstGeom prst="rect">
            <a:avLst/>
          </a:prstGeom>
        </p:spPr>
        <p:txBody>
          <a:bodyPr>
            <a:normAutofit/>
          </a:bodyPr>
          <a:lstStyle>
            <a:lvl1pPr algn="l">
              <a:lnSpc>
                <a:spcPct val="120000"/>
              </a:lnSpc>
              <a:spcAft>
                <a:spcPts val="600"/>
              </a:spcAft>
              <a:defRPr sz="1800">
                <a:latin typeface="+mn-lt"/>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8"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9"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13695253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ouble Bulleted List with dimensional frame">
    <p:spTree>
      <p:nvGrpSpPr>
        <p:cNvPr id="1" name=""/>
        <p:cNvGrpSpPr/>
        <p:nvPr/>
      </p:nvGrpSpPr>
      <p:grpSpPr>
        <a:xfrm>
          <a:off x="0" y="0"/>
          <a:ext cx="0" cy="0"/>
          <a:chOff x="0" y="0"/>
          <a:chExt cx="0" cy="0"/>
        </a:xfrm>
      </p:grpSpPr>
      <p:pic>
        <p:nvPicPr>
          <p:cNvPr id="10" name="Picture 9"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11" name="Text Placeholder 4"/>
          <p:cNvSpPr>
            <a:spLocks noGrp="1"/>
          </p:cNvSpPr>
          <p:nvPr>
            <p:ph type="body" sz="quarter" idx="10" hasCustomPrompt="1"/>
          </p:nvPr>
        </p:nvSpPr>
        <p:spPr>
          <a:xfrm>
            <a:off x="411164" y="2193742"/>
            <a:ext cx="4084637" cy="2490273"/>
          </a:xfrm>
          <a:prstGeom prst="rect">
            <a:avLst/>
          </a:prstGeom>
        </p:spPr>
        <p:txBody>
          <a:bodyPr>
            <a:normAutofit/>
          </a:bodyPr>
          <a:lstStyle>
            <a:lvl1pPr algn="l">
              <a:lnSpc>
                <a:spcPct val="120000"/>
              </a:lnSpc>
              <a:spcAft>
                <a:spcPts val="600"/>
              </a:spcAft>
              <a:defRPr sz="1800">
                <a:latin typeface="+mn-lt"/>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3" name="Text Placeholder 4"/>
          <p:cNvSpPr>
            <a:spLocks noGrp="1"/>
          </p:cNvSpPr>
          <p:nvPr>
            <p:ph type="body" sz="quarter" idx="15" hasCustomPrompt="1"/>
          </p:nvPr>
        </p:nvSpPr>
        <p:spPr>
          <a:xfrm>
            <a:off x="4648200" y="2193742"/>
            <a:ext cx="4084320" cy="2490273"/>
          </a:xfrm>
          <a:prstGeom prst="rect">
            <a:avLst/>
          </a:prstGeom>
        </p:spPr>
        <p:txBody>
          <a:bodyPr>
            <a:normAutofit/>
          </a:bodyPr>
          <a:lstStyle>
            <a:lvl1pPr algn="l">
              <a:lnSpc>
                <a:spcPct val="120000"/>
              </a:lnSpc>
              <a:spcAft>
                <a:spcPts val="600"/>
              </a:spcAft>
              <a:defRPr sz="1800">
                <a:latin typeface="+mn-lt"/>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5"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6"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10095526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ouble Numbered List">
    <p:spTree>
      <p:nvGrpSpPr>
        <p:cNvPr id="1" name=""/>
        <p:cNvGrpSpPr/>
        <p:nvPr/>
      </p:nvGrpSpPr>
      <p:grpSpPr>
        <a:xfrm>
          <a:off x="0" y="0"/>
          <a:ext cx="0" cy="0"/>
          <a:chOff x="0" y="0"/>
          <a:chExt cx="0" cy="0"/>
        </a:xfrm>
      </p:grpSpPr>
      <p:sp>
        <p:nvSpPr>
          <p:cNvPr id="8" name="Text Placeholder 4"/>
          <p:cNvSpPr>
            <a:spLocks noGrp="1"/>
          </p:cNvSpPr>
          <p:nvPr>
            <p:ph type="body" sz="quarter" idx="10" hasCustomPrompt="1"/>
          </p:nvPr>
        </p:nvSpPr>
        <p:spPr>
          <a:xfrm>
            <a:off x="411164" y="2192000"/>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baseline="0"/>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5" name="Text Placeholder 4"/>
          <p:cNvSpPr>
            <a:spLocks noGrp="1"/>
          </p:cNvSpPr>
          <p:nvPr>
            <p:ph type="body" sz="quarter" idx="15" hasCustomPrompt="1"/>
          </p:nvPr>
        </p:nvSpPr>
        <p:spPr>
          <a:xfrm>
            <a:off x="4648201" y="2192000"/>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baseline="0"/>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9"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0"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34775099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ouble Numbered List with dimensional frame">
    <p:spTree>
      <p:nvGrpSpPr>
        <p:cNvPr id="1" name=""/>
        <p:cNvGrpSpPr/>
        <p:nvPr/>
      </p:nvGrpSpPr>
      <p:grpSpPr>
        <a:xfrm>
          <a:off x="0" y="0"/>
          <a:ext cx="0" cy="0"/>
          <a:chOff x="0" y="0"/>
          <a:chExt cx="0" cy="0"/>
        </a:xfrm>
      </p:grpSpPr>
      <p:pic>
        <p:nvPicPr>
          <p:cNvPr id="23" name="Picture 22"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13" name="Text Placeholder 4"/>
          <p:cNvSpPr>
            <a:spLocks noGrp="1"/>
          </p:cNvSpPr>
          <p:nvPr>
            <p:ph type="body" sz="quarter" idx="10" hasCustomPrompt="1"/>
          </p:nvPr>
        </p:nvSpPr>
        <p:spPr>
          <a:xfrm>
            <a:off x="411164" y="2192000"/>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baseline="0"/>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4" name="Text Placeholder 4"/>
          <p:cNvSpPr>
            <a:spLocks noGrp="1"/>
          </p:cNvSpPr>
          <p:nvPr>
            <p:ph type="body" sz="quarter" idx="15" hasCustomPrompt="1"/>
          </p:nvPr>
        </p:nvSpPr>
        <p:spPr>
          <a:xfrm>
            <a:off x="4648201" y="2192000"/>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baseline="0"/>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2"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5"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42918372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198774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with header and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10"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342900" indent="-342900" algn="l">
              <a:lnSpc>
                <a:spcPct val="120000"/>
              </a:lnSpc>
              <a:spcAft>
                <a:spcPts val="600"/>
              </a:spcAft>
              <a:buFont typeface="+mj-lt"/>
              <a:buAutoNum type="arabicPeriod"/>
              <a:defRPr/>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18769147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9169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Version 1">
    <p:spTree>
      <p:nvGrpSpPr>
        <p:cNvPr id="1" name=""/>
        <p:cNvGrpSpPr/>
        <p:nvPr/>
      </p:nvGrpSpPr>
      <p:grpSpPr>
        <a:xfrm>
          <a:off x="0" y="0"/>
          <a:ext cx="0" cy="0"/>
          <a:chOff x="0" y="0"/>
          <a:chExt cx="0" cy="0"/>
        </a:xfrm>
      </p:grpSpPr>
      <p:pic>
        <p:nvPicPr>
          <p:cNvPr id="6" name="Picture 8" descr="stryker_title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76" y="1498551"/>
            <a:ext cx="4535424" cy="1057982"/>
          </a:xfrm>
        </p:spPr>
        <p:txBody>
          <a:bodyPr anchor="b"/>
          <a:lstStyle>
            <a:lvl1pPr>
              <a:lnSpc>
                <a:spcPts val="4125"/>
              </a:lnSpc>
              <a:defRPr sz="4050">
                <a:latin typeface="Rockwell" pitchFamily="18" charset="0"/>
              </a:defRPr>
            </a:lvl1pPr>
          </a:lstStyle>
          <a:p>
            <a:r>
              <a:rPr lang="en-US" dirty="0"/>
              <a:t>Click to edit Master title style</a:t>
            </a:r>
          </a:p>
        </p:txBody>
      </p:sp>
      <p:sp>
        <p:nvSpPr>
          <p:cNvPr id="3" name="Text Placeholder 2"/>
          <p:cNvSpPr>
            <a:spLocks noGrp="1"/>
          </p:cNvSpPr>
          <p:nvPr>
            <p:ph type="body" idx="1"/>
          </p:nvPr>
        </p:nvSpPr>
        <p:spPr>
          <a:xfrm>
            <a:off x="722376" y="2756428"/>
            <a:ext cx="4837176" cy="1586973"/>
          </a:xfrm>
        </p:spPr>
        <p:txBody>
          <a:bodyPr anchor="t" anchorCtr="0"/>
          <a:lstStyle>
            <a:lvl1pPr marL="0" indent="0">
              <a:lnSpc>
                <a:spcPts val="4125"/>
              </a:lnSpc>
              <a:spcAft>
                <a:spcPts val="0"/>
              </a:spcAft>
              <a:buNone/>
              <a:defRPr sz="4050" b="0" i="0">
                <a:solidFill>
                  <a:schemeClr val="bg1"/>
                </a:solidFill>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2" name="Text Placeholder 4"/>
          <p:cNvSpPr>
            <a:spLocks noGrp="1"/>
          </p:cNvSpPr>
          <p:nvPr>
            <p:ph type="body" sz="quarter" idx="13"/>
          </p:nvPr>
        </p:nvSpPr>
        <p:spPr>
          <a:xfrm>
            <a:off x="6457785" y="2756917"/>
            <a:ext cx="2136775" cy="461665"/>
          </a:xfrm>
        </p:spPr>
        <p:txBody>
          <a:bodyPr anchor="t" anchorCtr="0"/>
          <a:lstStyle>
            <a:lvl1pPr marL="0" indent="0" algn="r">
              <a:lnSpc>
                <a:spcPts val="1800"/>
              </a:lnSpc>
              <a:spcAft>
                <a:spcPts val="0"/>
              </a:spcAft>
              <a:buNone/>
              <a:defRPr sz="1575" b="0" i="0">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3" name="Text Placeholder 4"/>
          <p:cNvSpPr>
            <a:spLocks noGrp="1"/>
          </p:cNvSpPr>
          <p:nvPr>
            <p:ph type="body" sz="quarter" idx="14"/>
          </p:nvPr>
        </p:nvSpPr>
        <p:spPr>
          <a:xfrm>
            <a:off x="6457785" y="4514852"/>
            <a:ext cx="2136775" cy="230833"/>
          </a:xfrm>
        </p:spPr>
        <p:txBody>
          <a:bodyPr anchor="t" anchorCtr="0"/>
          <a:lstStyle>
            <a:lvl1pPr marL="0" indent="0" algn="r">
              <a:lnSpc>
                <a:spcPts val="1800"/>
              </a:lnSpc>
              <a:spcAft>
                <a:spcPts val="0"/>
              </a:spcAft>
              <a:buNone/>
              <a:defRPr sz="900" b="0" i="0">
                <a:latin typeface="Cambria" pitchFamily="18"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pic>
        <p:nvPicPr>
          <p:cNvPr id="8" name="Picture 7">
            <a:extLst>
              <a:ext uri="{FF2B5EF4-FFF2-40B4-BE49-F238E27FC236}">
                <a16:creationId xmlns:a16="http://schemas.microsoft.com/office/drawing/2014/main" id="{64087746-7603-6A42-93E5-9390FFC0E0FA}"/>
              </a:ext>
            </a:extLst>
          </p:cNvPr>
          <p:cNvPicPr>
            <a:picLocks noChangeAspect="1"/>
          </p:cNvPicPr>
          <p:nvPr userDrawn="1"/>
        </p:nvPicPr>
        <p:blipFill>
          <a:blip r:embed="rId3"/>
          <a:stretch>
            <a:fillRect/>
          </a:stretch>
        </p:blipFill>
        <p:spPr>
          <a:xfrm>
            <a:off x="7932420" y="269241"/>
            <a:ext cx="914400" cy="231580"/>
          </a:xfrm>
          <a:prstGeom prst="rect">
            <a:avLst/>
          </a:prstGeom>
        </p:spPr>
      </p:pic>
    </p:spTree>
    <p:extLst>
      <p:ext uri="{BB962C8B-B14F-4D97-AF65-F5344CB8AC3E}">
        <p14:creationId xmlns:p14="http://schemas.microsoft.com/office/powerpoint/2010/main" val="21558154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col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 y="1714502"/>
            <a:ext cx="8229600" cy="1644681"/>
          </a:xfrm>
        </p:spPr>
        <p:txBody>
          <a:bodyPr/>
          <a:lstStyle>
            <a:lvl1pPr>
              <a:defRPr b="0" i="0">
                <a:latin typeface="Rockwell" panose="02060603020205020403" pitchFamily="18" charset="77"/>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42648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Option 1">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Arial Black" panose="020B0A04020102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5"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text</a:t>
            </a:r>
          </a:p>
        </p:txBody>
      </p:sp>
      <p:sp>
        <p:nvSpPr>
          <p:cNvPr id="14"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20" y="269240"/>
            <a:ext cx="914400" cy="231580"/>
          </a:xfrm>
          <a:prstGeom prst="rect">
            <a:avLst/>
          </a:prstGeom>
        </p:spPr>
      </p:pic>
      <p:sp>
        <p:nvSpPr>
          <p:cNvPr id="10" name="Date Placeholder 9"/>
          <p:cNvSpPr>
            <a:spLocks noGrp="1"/>
          </p:cNvSpPr>
          <p:nvPr>
            <p:ph type="dt" sz="half" idx="2"/>
          </p:nvPr>
        </p:nvSpPr>
        <p:spPr>
          <a:xfrm>
            <a:off x="7454734" y="4607846"/>
            <a:ext cx="1143000" cy="153888"/>
          </a:xfrm>
        </p:spPr>
        <p:txBody>
          <a:bodyPr/>
          <a:lstStyle>
            <a:lvl1pPr algn="r">
              <a:defRPr sz="1000"/>
            </a:lvl1pPr>
          </a:lstStyle>
          <a:p>
            <a:fld id="{D42ED59C-7B8C-C749-9AE9-EDEF83B1CD9F}" type="datetime4">
              <a:rPr lang="en-US" smtClean="0"/>
              <a:pPr/>
              <a:t>April 4, 2020</a:t>
            </a:fld>
            <a:endParaRPr lang="en-US" dirty="0"/>
          </a:p>
        </p:txBody>
      </p:sp>
    </p:spTree>
    <p:extLst>
      <p:ext uri="{BB962C8B-B14F-4D97-AF65-F5344CB8AC3E}">
        <p14:creationId xmlns:p14="http://schemas.microsoft.com/office/powerpoint/2010/main" val="293775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Option 2">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722376" y="3086100"/>
            <a:ext cx="4840224" cy="1300734"/>
          </a:xfrm>
          <a:prstGeom prst="rect">
            <a:avLst/>
          </a:prstGeom>
        </p:spPr>
        <p:txBody>
          <a:bodyPr anchor="t" anchorCtr="0">
            <a:normAutofit/>
          </a:bodyPr>
          <a:lstStyle>
            <a:lvl1pPr marL="0" indent="0" algn="l">
              <a:lnSpc>
                <a:spcPct val="110000"/>
              </a:lnSpc>
              <a:spcAft>
                <a:spcPts val="0"/>
              </a:spcAft>
              <a:buNone/>
              <a:defRPr sz="2100" b="0">
                <a:latin typeface="Arial Black" panose="020B0A04020102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20" y="269240"/>
            <a:ext cx="914400" cy="231580"/>
          </a:xfrm>
          <a:prstGeom prst="rect">
            <a:avLst/>
          </a:prstGeom>
        </p:spPr>
      </p:pic>
      <p:sp>
        <p:nvSpPr>
          <p:cNvPr id="9" name="Date Placeholder 9"/>
          <p:cNvSpPr>
            <a:spLocks noGrp="1"/>
          </p:cNvSpPr>
          <p:nvPr>
            <p:ph type="dt" sz="half" idx="2"/>
          </p:nvPr>
        </p:nvSpPr>
        <p:spPr>
          <a:xfrm>
            <a:off x="7454734" y="4607846"/>
            <a:ext cx="1143000" cy="153888"/>
          </a:xfrm>
        </p:spPr>
        <p:txBody>
          <a:bodyPr/>
          <a:lstStyle>
            <a:lvl1pPr algn="r">
              <a:defRPr sz="1000"/>
            </a:lvl1pPr>
          </a:lstStyle>
          <a:p>
            <a:fld id="{C23EF553-79CA-7648-B2BB-F3BD8E267427}" type="datetime4">
              <a:rPr lang="en-US" smtClean="0"/>
              <a:pPr/>
              <a:t>April 4, 2020</a:t>
            </a:fld>
            <a:endParaRPr lang="en-US" dirty="0"/>
          </a:p>
        </p:txBody>
      </p:sp>
      <p:sp>
        <p:nvSpPr>
          <p:cNvPr id="10"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text</a:t>
            </a:r>
          </a:p>
        </p:txBody>
      </p:sp>
      <p:sp>
        <p:nvSpPr>
          <p:cNvPr id="13"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a:t>
            </a:r>
          </a:p>
        </p:txBody>
      </p:sp>
    </p:spTree>
    <p:extLst>
      <p:ext uri="{BB962C8B-B14F-4D97-AF65-F5344CB8AC3E}">
        <p14:creationId xmlns:p14="http://schemas.microsoft.com/office/powerpoint/2010/main" val="381330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631596"/>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Rockwell" panose="02060603020205020403" pitchFamily="18" charset="0"/>
                <a:cs typeface="Rockwell" panose="020606030202050204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4" name="Date Placeholder 3"/>
          <p:cNvSpPr>
            <a:spLocks noGrp="1"/>
          </p:cNvSpPr>
          <p:nvPr>
            <p:ph type="dt" sz="half" idx="10"/>
          </p:nvPr>
        </p:nvSpPr>
        <p:spPr>
          <a:xfrm>
            <a:off x="411163" y="4910364"/>
            <a:ext cx="1143000" cy="138499"/>
          </a:xfrm>
          <a:prstGeom prst="rect">
            <a:avLst/>
          </a:prstGeom>
        </p:spPr>
        <p:txBody>
          <a:bodyPr/>
          <a:lstStyle>
            <a:lvl1pPr>
              <a:defRPr/>
            </a:lvl1pPr>
          </a:lstStyle>
          <a:p>
            <a:fld id="{E2F97B1C-54C9-7E4D-9B47-365FCA55031D}" type="datetime4">
              <a:rPr lang="en-US" smtClean="0"/>
              <a:t>April 4, 2020</a:t>
            </a:fld>
            <a:endParaRPr lang="en-US" dirty="0"/>
          </a:p>
        </p:txBody>
      </p:sp>
      <p:sp>
        <p:nvSpPr>
          <p:cNvPr id="6" name="Text Placeholder 5"/>
          <p:cNvSpPr>
            <a:spLocks noGrp="1"/>
          </p:cNvSpPr>
          <p:nvPr>
            <p:ph type="body" sz="quarter" idx="11" hasCustomPrompt="1"/>
          </p:nvPr>
        </p:nvSpPr>
        <p:spPr>
          <a:xfrm>
            <a:off x="411163" y="2434590"/>
            <a:ext cx="6172200" cy="1411923"/>
          </a:xfrm>
          <a:prstGeom prst="rect">
            <a:avLst/>
          </a:prstGeom>
        </p:spPr>
        <p:txBody>
          <a:bodyPr>
            <a:normAutofit/>
          </a:bodyPr>
          <a:lstStyle>
            <a:lvl1pPr algn="l">
              <a:defRPr sz="2100">
                <a:solidFill>
                  <a:schemeClr val="tx1"/>
                </a:solidFill>
                <a:latin typeface="+mj-lt"/>
                <a:ea typeface="Futura For Stryker" charset="0"/>
                <a:cs typeface="Futura For Stryker" charset="0"/>
              </a:defRPr>
            </a:lvl1pPr>
          </a:lstStyle>
          <a:p>
            <a:pPr lvl="0"/>
            <a:r>
              <a:rPr lang="en-US" dirty="0"/>
              <a:t>Click to edit text</a:t>
            </a:r>
          </a:p>
        </p:txBody>
      </p:sp>
    </p:spTree>
    <p:extLst>
      <p:ext uri="{BB962C8B-B14F-4D97-AF65-F5344CB8AC3E}">
        <p14:creationId xmlns:p14="http://schemas.microsoft.com/office/powerpoint/2010/main" val="275418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 Placeholder 2"/>
          <p:cNvSpPr>
            <a:spLocks noGrp="1"/>
          </p:cNvSpPr>
          <p:nvPr>
            <p:ph type="body" idx="1" hasCustomPrompt="1"/>
          </p:nvPr>
        </p:nvSpPr>
        <p:spPr>
          <a:xfrm>
            <a:off x="5557188" y="2605306"/>
            <a:ext cx="3139200"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Cambria" panose="02040503050406030204" pitchFamily="18" charset="0"/>
                <a:cs typeface="Cambria" panose="020405030504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8" name="Text Placeholder 7"/>
          <p:cNvSpPr>
            <a:spLocks noGrp="1"/>
          </p:cNvSpPr>
          <p:nvPr>
            <p:ph type="body" sz="quarter" idx="17" hasCustomPrompt="1"/>
          </p:nvPr>
        </p:nvSpPr>
        <p:spPr>
          <a:xfrm>
            <a:off x="537269" y="2605306"/>
            <a:ext cx="4771390" cy="1546622"/>
          </a:xfrm>
          <a:prstGeom prst="rect">
            <a:avLst/>
          </a:prstGeom>
        </p:spPr>
        <p:txBody>
          <a:bodyPr anchor="b" anchorCtr="0">
            <a:normAutofit/>
          </a:bodyPr>
          <a:lstStyle>
            <a:lvl1pPr marL="0" indent="0" algn="r">
              <a:buFontTx/>
              <a:buNone/>
              <a:defRPr sz="4000">
                <a:solidFill>
                  <a:schemeClr val="bg2"/>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text</a:t>
            </a:r>
          </a:p>
        </p:txBody>
      </p:sp>
      <p:sp>
        <p:nvSpPr>
          <p:cNvPr id="11"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AC499524-A10B-9845-B316-65CC9E4D83E2}" type="datetime4">
              <a:rPr lang="en-US" smtClean="0"/>
              <a:t>April 4, 2020</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20" y="269240"/>
            <a:ext cx="914400" cy="231580"/>
          </a:xfrm>
          <a:prstGeom prst="rect">
            <a:avLst/>
          </a:prstGeom>
        </p:spPr>
      </p:pic>
    </p:spTree>
    <p:extLst>
      <p:ext uri="{BB962C8B-B14F-4D97-AF65-F5344CB8AC3E}">
        <p14:creationId xmlns:p14="http://schemas.microsoft.com/office/powerpoint/2010/main" val="217901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Text Placeholder 2"/>
          <p:cNvSpPr>
            <a:spLocks noGrp="1"/>
          </p:cNvSpPr>
          <p:nvPr>
            <p:ph type="body" idx="1" hasCustomPrompt="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Arial Black" panose="020B0A04020102020204" pitchFamily="34" charset="0"/>
                <a:ea typeface="Arial Black" panose="020B0A04020102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11" name="Text Placeholder 2"/>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Cambria" panose="02040503050406030204" pitchFamily="18" charset="0"/>
                <a:cs typeface="Cambria" panose="020405030504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15" name="Text Placeholder 7"/>
          <p:cNvSpPr>
            <a:spLocks noGrp="1"/>
          </p:cNvSpPr>
          <p:nvPr>
            <p:ph type="body" sz="quarter" idx="14" hasCustomPrompt="1"/>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Rockwell" panose="02060603020205020403" pitchFamily="18" charset="0"/>
                <a:ea typeface="Rockwell" panose="02060603020205020403" pitchFamily="18" charset="0"/>
                <a:cs typeface="Rockwell" panose="02060603020205020403" pitchFamily="18"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dirty="0"/>
              <a:t>Click to edit text</a:t>
            </a:r>
          </a:p>
        </p:txBody>
      </p:sp>
      <p:sp>
        <p:nvSpPr>
          <p:cNvPr id="12"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B8FE1A2F-547E-FB4D-A24B-3C228FCD75D1}" type="datetime4">
              <a:rPr lang="en-US" smtClean="0"/>
              <a:t>April 4, 2020</a:t>
            </a:fld>
            <a:endParaRPr lang="en-US" dirty="0"/>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6576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eader with bulleted list">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0F5AC35F-CA45-D445-8225-37E1467C2279}" type="datetime4">
              <a:rPr lang="en-US" smtClean="0"/>
              <a:t>April 4, 2020</a:t>
            </a:fld>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 </a:t>
            </a:r>
            <a:br>
              <a:rPr lang="en-US" dirty="0"/>
            </a:br>
            <a:endParaRPr lang="en-US" dirty="0"/>
          </a:p>
        </p:txBody>
      </p:sp>
      <p:sp>
        <p:nvSpPr>
          <p:cNvPr id="10"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Tree>
    <p:extLst>
      <p:ext uri="{BB962C8B-B14F-4D97-AF65-F5344CB8AC3E}">
        <p14:creationId xmlns:p14="http://schemas.microsoft.com/office/powerpoint/2010/main" val="322962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Header with bulleted list and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a:ext>
            </a:extLst>
          </a:blip>
          <a:srcRect r="333"/>
          <a:stretch/>
        </p:blipFill>
        <p:spPr>
          <a:xfrm>
            <a:off x="27203" y="1158466"/>
            <a:ext cx="9106638" cy="3751898"/>
          </a:xfrm>
          <a:prstGeom prst="rect">
            <a:avLst/>
          </a:prstGeom>
        </p:spPr>
      </p:pic>
      <p:sp>
        <p:nvSpPr>
          <p:cNvPr id="12"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03166EC9-30B9-AB4E-8865-1AFECE1152A6}" type="datetime4">
              <a:rPr lang="en-US" smtClean="0"/>
              <a:t>April 4, 2020</a:t>
            </a:fld>
            <a:endParaRPr lang="en-US" dirty="0"/>
          </a:p>
        </p:txBody>
      </p:sp>
      <p:sp>
        <p:nvSpPr>
          <p:cNvPr id="8"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10331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19411299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C53DF27E-CC5C-E045-9D6C-87815FF2BACF}" type="datetime4">
              <a:rPr lang="en-US" smtClean="0"/>
              <a:t>April 4, 2020</a:t>
            </a:fld>
            <a:endParaRPr lang="en-US" dirty="0"/>
          </a:p>
        </p:txBody>
      </p:sp>
      <p:sp>
        <p:nvSpPr>
          <p:cNvPr id="5"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 </a:t>
            </a:r>
            <a:br>
              <a:rPr lang="en-US" dirty="0"/>
            </a:br>
            <a:endParaRPr lang="en-US" dirty="0"/>
          </a:p>
        </p:txBody>
      </p:sp>
    </p:spTree>
    <p:extLst>
      <p:ext uri="{BB962C8B-B14F-4D97-AF65-F5344CB8AC3E}">
        <p14:creationId xmlns:p14="http://schemas.microsoft.com/office/powerpoint/2010/main" val="169274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and dimensional frame">
    <p:spTree>
      <p:nvGrpSpPr>
        <p:cNvPr id="1" name=""/>
        <p:cNvGrpSpPr/>
        <p:nvPr/>
      </p:nvGrpSpPr>
      <p:grpSpPr>
        <a:xfrm>
          <a:off x="0" y="0"/>
          <a:ext cx="0" cy="0"/>
          <a:chOff x="0" y="0"/>
          <a:chExt cx="0" cy="0"/>
        </a:xfrm>
      </p:grpSpPr>
      <p:pic>
        <p:nvPicPr>
          <p:cNvPr id="8" name="Picture 7" descr="Dimensional Frame.png"/>
          <p:cNvPicPr>
            <a:picLocks noChangeAspect="1"/>
          </p:cNvPicPr>
          <p:nvPr userDrawn="1"/>
        </p:nvPicPr>
        <p:blipFill rotWithShape="1">
          <a:blip r:embed="rId2" cstate="email">
            <a:extLst>
              <a:ext uri="{28A0092B-C50C-407E-A947-70E740481C1C}">
                <a14:useLocalDpi xmlns:a14="http://schemas.microsoft.com/office/drawing/2010/main"/>
              </a:ext>
            </a:extLst>
          </a:blip>
          <a:srcRect r="333"/>
          <a:stretch/>
        </p:blipFill>
        <p:spPr>
          <a:xfrm>
            <a:off x="27203" y="1158466"/>
            <a:ext cx="9106638" cy="3751898"/>
          </a:xfrm>
          <a:prstGeom prst="rect">
            <a:avLst/>
          </a:prstGeom>
        </p:spPr>
      </p:pic>
      <p:sp>
        <p:nvSpPr>
          <p:cNvPr id="16"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CEB5A13D-946F-CB4C-ADF8-08CA7190397D}" type="datetime4">
              <a:rPr lang="en-US" smtClean="0"/>
              <a:t>April 4, 2020</a:t>
            </a:fld>
            <a:endParaRPr lang="en-US" dirty="0"/>
          </a:p>
        </p:txBody>
      </p:sp>
      <p:sp>
        <p:nvSpPr>
          <p:cNvPr id="6"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7"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 </a:t>
            </a:r>
            <a:br>
              <a:rPr lang="en-US" dirty="0"/>
            </a:br>
            <a:endParaRPr lang="en-US" dirty="0"/>
          </a:p>
        </p:txBody>
      </p:sp>
    </p:spTree>
    <p:extLst>
      <p:ext uri="{BB962C8B-B14F-4D97-AF65-F5344CB8AC3E}">
        <p14:creationId xmlns:p14="http://schemas.microsoft.com/office/powerpoint/2010/main" val="61916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Numbered List with header">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5770BD80-72AE-514F-B438-313000B122B2}" type="datetime4">
              <a:rPr lang="en-US" smtClean="0"/>
              <a:t>April 4, 2020</a:t>
            </a:fld>
            <a:endParaRPr lang="en-US" dirty="0"/>
          </a:p>
        </p:txBody>
      </p:sp>
      <p:sp>
        <p:nvSpPr>
          <p:cNvPr id="6"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342900" indent="-342900" algn="l">
              <a:lnSpc>
                <a:spcPct val="120000"/>
              </a:lnSpc>
              <a:spcAft>
                <a:spcPts val="600"/>
              </a:spcAft>
              <a:buFont typeface="+mj-lt"/>
              <a:buAutoNum type="arabicPeriod"/>
              <a:defRPr/>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5"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213381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Numbered List with header and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a:ext>
            </a:extLst>
          </a:blip>
          <a:srcRect r="333"/>
          <a:stretch/>
        </p:blipFill>
        <p:spPr>
          <a:xfrm>
            <a:off x="27203" y="1158466"/>
            <a:ext cx="9106638" cy="3751898"/>
          </a:xfrm>
          <a:prstGeom prst="rect">
            <a:avLst/>
          </a:prstGeom>
        </p:spPr>
      </p:pic>
      <p:sp>
        <p:nvSpPr>
          <p:cNvPr id="14"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885D421A-D202-7744-8213-DB7F863B2488}" type="datetime4">
              <a:rPr lang="en-US" smtClean="0"/>
              <a:t>April 4, 2020</a:t>
            </a:fld>
            <a:endParaRPr lang="en-US" dirty="0"/>
          </a:p>
        </p:txBody>
      </p:sp>
      <p:sp>
        <p:nvSpPr>
          <p:cNvPr id="10"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342900" indent="-342900" algn="l">
              <a:lnSpc>
                <a:spcPct val="120000"/>
              </a:lnSpc>
              <a:spcAft>
                <a:spcPts val="600"/>
              </a:spcAft>
              <a:buFont typeface="+mj-lt"/>
              <a:buAutoNum type="arabicPeriod"/>
              <a:defRPr/>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310061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11"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340052B9-C923-8743-A4D1-126849BDA77C}" type="datetime4">
              <a:rPr lang="en-US" smtClean="0"/>
              <a:t>April 4, 2020</a:t>
            </a:fld>
            <a:endParaRPr lang="en-US" dirty="0"/>
          </a:p>
        </p:txBody>
      </p:sp>
      <p:sp>
        <p:nvSpPr>
          <p:cNvPr id="5"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402479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Numbered List with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a:ext>
            </a:extLst>
          </a:blip>
          <a:srcRect r="333"/>
          <a:stretch/>
        </p:blipFill>
        <p:spPr>
          <a:xfrm>
            <a:off x="27203" y="1158466"/>
            <a:ext cx="9106638" cy="3751898"/>
          </a:xfrm>
          <a:prstGeom prst="rect">
            <a:avLst/>
          </a:prstGeom>
        </p:spPr>
      </p:pic>
      <p:sp>
        <p:nvSpPr>
          <p:cNvPr id="15"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6606704F-A133-514C-A0AC-C30D6760686A}" type="datetime4">
              <a:rPr lang="en-US" smtClean="0"/>
              <a:t>April 4, 2020</a:t>
            </a:fld>
            <a:endParaRPr lang="en-US" dirty="0"/>
          </a:p>
        </p:txBody>
      </p:sp>
      <p:sp>
        <p:nvSpPr>
          <p:cNvPr id="6"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347808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ouble Basic Paragraph">
    <p:spTree>
      <p:nvGrpSpPr>
        <p:cNvPr id="1" name=""/>
        <p:cNvGrpSpPr/>
        <p:nvPr/>
      </p:nvGrpSpPr>
      <p:grpSpPr>
        <a:xfrm>
          <a:off x="0" y="0"/>
          <a:ext cx="0" cy="0"/>
          <a:chOff x="0" y="0"/>
          <a:chExt cx="0" cy="0"/>
        </a:xfrm>
      </p:grpSpPr>
      <p:sp>
        <p:nvSpPr>
          <p:cNvPr id="21"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15E54F9E-17A2-2246-A3DC-34A29212453F}" type="datetime4">
              <a:rPr lang="en-US" smtClean="0"/>
              <a:t>April 4, 2020</a:t>
            </a:fld>
            <a:endParaRPr lang="en-US" dirty="0"/>
          </a:p>
        </p:txBody>
      </p:sp>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4" name="Text Placeholder 4"/>
          <p:cNvSpPr>
            <a:spLocks noGrp="1"/>
          </p:cNvSpPr>
          <p:nvPr>
            <p:ph type="body" sz="quarter" idx="10" hasCustomPrompt="1"/>
          </p:nvPr>
        </p:nvSpPr>
        <p:spPr>
          <a:xfrm>
            <a:off x="411163" y="2199797"/>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6" name="Text Placeholder 4"/>
          <p:cNvSpPr>
            <a:spLocks noGrp="1"/>
          </p:cNvSpPr>
          <p:nvPr>
            <p:ph type="body" sz="quarter" idx="15" hasCustomPrompt="1"/>
          </p:nvPr>
        </p:nvSpPr>
        <p:spPr>
          <a:xfrm>
            <a:off x="4648200" y="2199797"/>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8"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9"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187498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ouble Basic Paragraph with dimensional frame">
    <p:spTree>
      <p:nvGrpSpPr>
        <p:cNvPr id="1" name=""/>
        <p:cNvGrpSpPr/>
        <p:nvPr/>
      </p:nvGrpSpPr>
      <p:grpSpPr>
        <a:xfrm>
          <a:off x="0" y="0"/>
          <a:ext cx="0" cy="0"/>
          <a:chOff x="0" y="0"/>
          <a:chExt cx="0" cy="0"/>
        </a:xfrm>
      </p:grpSpPr>
      <p:pic>
        <p:nvPicPr>
          <p:cNvPr id="11" name="Picture 10" descr="Dimensional Frame.png"/>
          <p:cNvPicPr>
            <a:picLocks noChangeAspect="1"/>
          </p:cNvPicPr>
          <p:nvPr userDrawn="1"/>
        </p:nvPicPr>
        <p:blipFill rotWithShape="1">
          <a:blip r:embed="rId2" cstate="email">
            <a:extLst>
              <a:ext uri="{28A0092B-C50C-407E-A947-70E740481C1C}">
                <a14:useLocalDpi xmlns:a14="http://schemas.microsoft.com/office/drawing/2010/main"/>
              </a:ext>
            </a:extLst>
          </a:blip>
          <a:srcRect r="333"/>
          <a:stretch/>
        </p:blipFill>
        <p:spPr>
          <a:xfrm>
            <a:off x="27203" y="1158466"/>
            <a:ext cx="9106638" cy="3751898"/>
          </a:xfrm>
          <a:prstGeom prst="rect">
            <a:avLst/>
          </a:prstGeom>
        </p:spPr>
      </p:pic>
      <p:sp>
        <p:nvSpPr>
          <p:cNvPr id="20"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AE60892F-A8DE-FA4D-9B13-55BBF13A5476}" type="datetime4">
              <a:rPr lang="en-US" smtClean="0"/>
              <a:t>April 4, 2020</a:t>
            </a:fld>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0" name="Text Placeholder 4"/>
          <p:cNvSpPr>
            <a:spLocks noGrp="1"/>
          </p:cNvSpPr>
          <p:nvPr>
            <p:ph type="body" sz="quarter" idx="10" hasCustomPrompt="1"/>
          </p:nvPr>
        </p:nvSpPr>
        <p:spPr>
          <a:xfrm>
            <a:off x="411163" y="2199797"/>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2" name="Text Placeholder 4"/>
          <p:cNvSpPr>
            <a:spLocks noGrp="1"/>
          </p:cNvSpPr>
          <p:nvPr>
            <p:ph type="body" sz="quarter" idx="15" hasCustomPrompt="1"/>
          </p:nvPr>
        </p:nvSpPr>
        <p:spPr>
          <a:xfrm>
            <a:off x="4648200" y="2199797"/>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3"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4"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149921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ouble Bulleted List">
    <p:spTree>
      <p:nvGrpSpPr>
        <p:cNvPr id="1" name=""/>
        <p:cNvGrpSpPr/>
        <p:nvPr/>
      </p:nvGrpSpPr>
      <p:grpSpPr>
        <a:xfrm>
          <a:off x="0" y="0"/>
          <a:ext cx="0" cy="0"/>
          <a:chOff x="0" y="0"/>
          <a:chExt cx="0" cy="0"/>
        </a:xfrm>
      </p:grpSpPr>
      <p:sp>
        <p:nvSpPr>
          <p:cNvPr id="21"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620DE03E-84BF-4643-9EE0-0152C4360AC4}" type="datetime4">
              <a:rPr lang="en-US" smtClean="0"/>
              <a:t>April 4, 2020</a:t>
            </a:fld>
            <a:endParaRPr lang="en-US" dirty="0"/>
          </a:p>
        </p:txBody>
      </p:sp>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5" name="Text Placeholder 4"/>
          <p:cNvSpPr>
            <a:spLocks noGrp="1"/>
          </p:cNvSpPr>
          <p:nvPr>
            <p:ph type="body" sz="quarter" idx="10" hasCustomPrompt="1"/>
          </p:nvPr>
        </p:nvSpPr>
        <p:spPr>
          <a:xfrm>
            <a:off x="411163" y="2193741"/>
            <a:ext cx="4084637" cy="2490273"/>
          </a:xfrm>
          <a:prstGeom prst="rect">
            <a:avLst/>
          </a:prstGeom>
        </p:spPr>
        <p:txBody>
          <a:bodyPr>
            <a:normAutofit/>
          </a:bodyPr>
          <a:lstStyle>
            <a:lvl1pPr algn="l">
              <a:lnSpc>
                <a:spcPct val="120000"/>
              </a:lnSpc>
              <a:spcAft>
                <a:spcPts val="600"/>
              </a:spcAft>
              <a:defRPr sz="1800">
                <a:latin typeface="+mn-lt"/>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6" name="Text Placeholder 4"/>
          <p:cNvSpPr>
            <a:spLocks noGrp="1"/>
          </p:cNvSpPr>
          <p:nvPr>
            <p:ph type="body" sz="quarter" idx="15" hasCustomPrompt="1"/>
          </p:nvPr>
        </p:nvSpPr>
        <p:spPr>
          <a:xfrm>
            <a:off x="4648200" y="2193741"/>
            <a:ext cx="4084320" cy="2490273"/>
          </a:xfrm>
          <a:prstGeom prst="rect">
            <a:avLst/>
          </a:prstGeom>
        </p:spPr>
        <p:txBody>
          <a:bodyPr>
            <a:normAutofit/>
          </a:bodyPr>
          <a:lstStyle>
            <a:lvl1pPr algn="l">
              <a:lnSpc>
                <a:spcPct val="120000"/>
              </a:lnSpc>
              <a:spcAft>
                <a:spcPts val="600"/>
              </a:spcAft>
              <a:defRPr sz="1800">
                <a:latin typeface="+mn-lt"/>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8"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9"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251088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ouble Bulleted List with dimensional frame">
    <p:spTree>
      <p:nvGrpSpPr>
        <p:cNvPr id="1" name=""/>
        <p:cNvGrpSpPr/>
        <p:nvPr/>
      </p:nvGrpSpPr>
      <p:grpSpPr>
        <a:xfrm>
          <a:off x="0" y="0"/>
          <a:ext cx="0" cy="0"/>
          <a:chOff x="0" y="0"/>
          <a:chExt cx="0" cy="0"/>
        </a:xfrm>
      </p:grpSpPr>
      <p:pic>
        <p:nvPicPr>
          <p:cNvPr id="10" name="Picture 9" descr="Dimensional Frame.png"/>
          <p:cNvPicPr>
            <a:picLocks noChangeAspect="1"/>
          </p:cNvPicPr>
          <p:nvPr userDrawn="1"/>
        </p:nvPicPr>
        <p:blipFill rotWithShape="1">
          <a:blip r:embed="rId2" cstate="email">
            <a:extLst>
              <a:ext uri="{28A0092B-C50C-407E-A947-70E740481C1C}">
                <a14:useLocalDpi xmlns:a14="http://schemas.microsoft.com/office/drawing/2010/main"/>
              </a:ext>
            </a:extLst>
          </a:blip>
          <a:srcRect r="333"/>
          <a:stretch/>
        </p:blipFill>
        <p:spPr>
          <a:xfrm>
            <a:off x="27203" y="1158466"/>
            <a:ext cx="9106638" cy="3751898"/>
          </a:xfrm>
          <a:prstGeom prst="rect">
            <a:avLst/>
          </a:prstGeom>
        </p:spPr>
      </p:pic>
      <p:sp>
        <p:nvSpPr>
          <p:cNvPr id="18"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0E18AEB0-EBA8-1046-97FF-AE0A93460DE8}" type="datetime4">
              <a:rPr lang="en-US" smtClean="0"/>
              <a:t>April 4, 2020</a:t>
            </a:fld>
            <a:endParaRPr lang="en-US" dirty="0"/>
          </a:p>
        </p:txBody>
      </p:sp>
      <p:sp>
        <p:nvSpPr>
          <p:cNvPr id="11" name="Text Placeholder 4"/>
          <p:cNvSpPr>
            <a:spLocks noGrp="1"/>
          </p:cNvSpPr>
          <p:nvPr>
            <p:ph type="body" sz="quarter" idx="10" hasCustomPrompt="1"/>
          </p:nvPr>
        </p:nvSpPr>
        <p:spPr>
          <a:xfrm>
            <a:off x="411163" y="2193741"/>
            <a:ext cx="4084637" cy="2490273"/>
          </a:xfrm>
          <a:prstGeom prst="rect">
            <a:avLst/>
          </a:prstGeom>
        </p:spPr>
        <p:txBody>
          <a:bodyPr>
            <a:normAutofit/>
          </a:bodyPr>
          <a:lstStyle>
            <a:lvl1pPr algn="l">
              <a:lnSpc>
                <a:spcPct val="120000"/>
              </a:lnSpc>
              <a:spcAft>
                <a:spcPts val="600"/>
              </a:spcAft>
              <a:defRPr sz="1800">
                <a:latin typeface="+mn-lt"/>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3" name="Text Placeholder 4"/>
          <p:cNvSpPr>
            <a:spLocks noGrp="1"/>
          </p:cNvSpPr>
          <p:nvPr>
            <p:ph type="body" sz="quarter" idx="15" hasCustomPrompt="1"/>
          </p:nvPr>
        </p:nvSpPr>
        <p:spPr>
          <a:xfrm>
            <a:off x="4648200" y="2193741"/>
            <a:ext cx="4084320" cy="2490273"/>
          </a:xfrm>
          <a:prstGeom prst="rect">
            <a:avLst/>
          </a:prstGeom>
        </p:spPr>
        <p:txBody>
          <a:bodyPr>
            <a:normAutofit/>
          </a:bodyPr>
          <a:lstStyle>
            <a:lvl1pPr algn="l">
              <a:lnSpc>
                <a:spcPct val="120000"/>
              </a:lnSpc>
              <a:spcAft>
                <a:spcPts val="600"/>
              </a:spcAft>
              <a:defRPr sz="1800">
                <a:latin typeface="+mn-lt"/>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5"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6"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277652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ed List with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6"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10081966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ouble Numbered List">
    <p:spTree>
      <p:nvGrpSpPr>
        <p:cNvPr id="1" name=""/>
        <p:cNvGrpSpPr/>
        <p:nvPr/>
      </p:nvGrpSpPr>
      <p:grpSpPr>
        <a:xfrm>
          <a:off x="0" y="0"/>
          <a:ext cx="0" cy="0"/>
          <a:chOff x="0" y="0"/>
          <a:chExt cx="0" cy="0"/>
        </a:xfrm>
      </p:grpSpPr>
      <p:sp>
        <p:nvSpPr>
          <p:cNvPr id="19"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08C69616-5FFC-7247-AF11-0E0FC66298D7}" type="datetime4">
              <a:rPr lang="en-US" smtClean="0"/>
              <a:t>April 4, 2020</a:t>
            </a:fld>
            <a:endParaRPr lang="en-US" dirty="0"/>
          </a:p>
        </p:txBody>
      </p:sp>
      <p:sp>
        <p:nvSpPr>
          <p:cNvPr id="8" name="Text Placeholder 4"/>
          <p:cNvSpPr>
            <a:spLocks noGrp="1"/>
          </p:cNvSpPr>
          <p:nvPr>
            <p:ph type="body" sz="quarter" idx="10" hasCustomPrompt="1"/>
          </p:nvPr>
        </p:nvSpPr>
        <p:spPr>
          <a:xfrm>
            <a:off x="411163" y="2191999"/>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baseline="0"/>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5" name="Text Placeholder 4"/>
          <p:cNvSpPr>
            <a:spLocks noGrp="1"/>
          </p:cNvSpPr>
          <p:nvPr>
            <p:ph type="body" sz="quarter" idx="15" hasCustomPrompt="1"/>
          </p:nvPr>
        </p:nvSpPr>
        <p:spPr>
          <a:xfrm>
            <a:off x="4648200" y="2191999"/>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baseline="0"/>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9"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0"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66249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ouble Numbered List with dimensional frame">
    <p:spTree>
      <p:nvGrpSpPr>
        <p:cNvPr id="1" name=""/>
        <p:cNvGrpSpPr/>
        <p:nvPr/>
      </p:nvGrpSpPr>
      <p:grpSpPr>
        <a:xfrm>
          <a:off x="0" y="0"/>
          <a:ext cx="0" cy="0"/>
          <a:chOff x="0" y="0"/>
          <a:chExt cx="0" cy="0"/>
        </a:xfrm>
      </p:grpSpPr>
      <p:sp>
        <p:nvSpPr>
          <p:cNvPr id="19"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BBA20E0B-48A2-8B41-AF69-00DE0AFE4491}" type="datetime4">
              <a:rPr lang="en-US" smtClean="0"/>
              <a:t>April 4, 2020</a:t>
            </a:fld>
            <a:endParaRPr lang="en-US" dirty="0"/>
          </a:p>
        </p:txBody>
      </p:sp>
      <p:pic>
        <p:nvPicPr>
          <p:cNvPr id="23" name="Picture 22" descr="Dimensional Frame.png"/>
          <p:cNvPicPr>
            <a:picLocks noChangeAspect="1"/>
          </p:cNvPicPr>
          <p:nvPr userDrawn="1"/>
        </p:nvPicPr>
        <p:blipFill rotWithShape="1">
          <a:blip r:embed="rId2" cstate="email">
            <a:extLst>
              <a:ext uri="{28A0092B-C50C-407E-A947-70E740481C1C}">
                <a14:useLocalDpi xmlns:a14="http://schemas.microsoft.com/office/drawing/2010/main"/>
              </a:ext>
            </a:extLst>
          </a:blip>
          <a:srcRect r="333"/>
          <a:stretch/>
        </p:blipFill>
        <p:spPr>
          <a:xfrm>
            <a:off x="27203" y="1158466"/>
            <a:ext cx="9106638" cy="3751898"/>
          </a:xfrm>
          <a:prstGeom prst="rect">
            <a:avLst/>
          </a:prstGeom>
        </p:spPr>
      </p:pic>
      <p:sp>
        <p:nvSpPr>
          <p:cNvPr id="13" name="Text Placeholder 4"/>
          <p:cNvSpPr>
            <a:spLocks noGrp="1"/>
          </p:cNvSpPr>
          <p:nvPr>
            <p:ph type="body" sz="quarter" idx="10" hasCustomPrompt="1"/>
          </p:nvPr>
        </p:nvSpPr>
        <p:spPr>
          <a:xfrm>
            <a:off x="411163" y="2191999"/>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baseline="0"/>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4" name="Text Placeholder 4"/>
          <p:cNvSpPr>
            <a:spLocks noGrp="1"/>
          </p:cNvSpPr>
          <p:nvPr>
            <p:ph type="body" sz="quarter" idx="15" hasCustomPrompt="1"/>
          </p:nvPr>
        </p:nvSpPr>
        <p:spPr>
          <a:xfrm>
            <a:off x="4648200" y="2191999"/>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baseline="0"/>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2"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5"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375225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BA60D0B7-204D-244B-AED5-249073C87C2A}" type="datetime4">
              <a:rPr lang="en-US" smtClean="0"/>
              <a:t>April 4, 2020</a:t>
            </a:fld>
            <a:endParaRPr lang="en-US" dirty="0"/>
          </a:p>
        </p:txBody>
      </p:sp>
      <p:sp>
        <p:nvSpPr>
          <p:cNvPr id="4"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301994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55709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1-col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11480" y="1714500"/>
            <a:ext cx="8229600" cy="1644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87A7AB0-7903-A541-91A5-B90CA735B07C}"/>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D48BB8D-3A94-7C4F-BBE7-B37BF1822543}"/>
              </a:ext>
            </a:extLst>
          </p:cNvPr>
          <p:cNvSpPr>
            <a:spLocks noGrp="1"/>
          </p:cNvSpPr>
          <p:nvPr>
            <p:ph type="ftr" sz="quarter" idx="11"/>
          </p:nvPr>
        </p:nvSpPr>
        <p:spPr/>
        <p:txBody>
          <a:bodyPr/>
          <a:lstStyle>
            <a:lvl1pPr>
              <a:defRPr/>
            </a:lvl1pPr>
          </a:lstStyle>
          <a:p>
            <a:pPr>
              <a:defRPr/>
            </a:pPr>
            <a:r>
              <a:rPr lang="en-US"/>
              <a:t>Sustainability Solutions | SMR10157 Rev. E</a:t>
            </a:r>
            <a:endParaRPr lang="en-US" dirty="0"/>
          </a:p>
        </p:txBody>
      </p:sp>
      <p:sp>
        <p:nvSpPr>
          <p:cNvPr id="6" name="Slide Number Placeholder 5">
            <a:extLst>
              <a:ext uri="{FF2B5EF4-FFF2-40B4-BE49-F238E27FC236}">
                <a16:creationId xmlns:a16="http://schemas.microsoft.com/office/drawing/2014/main" id="{82E78E8F-FD42-704D-80D3-920EDF5C2611}"/>
              </a:ext>
            </a:extLst>
          </p:cNvPr>
          <p:cNvSpPr>
            <a:spLocks noGrp="1"/>
          </p:cNvSpPr>
          <p:nvPr>
            <p:ph type="sldNum" sz="quarter" idx="12"/>
          </p:nvPr>
        </p:nvSpPr>
        <p:spPr/>
        <p:txBody>
          <a:bodyPr/>
          <a:lstStyle>
            <a:lvl1pPr>
              <a:defRPr/>
            </a:lvl1pPr>
          </a:lstStyle>
          <a:p>
            <a:pPr>
              <a:defRPr/>
            </a:pPr>
            <a:fld id="{B915ED67-452D-4E72-AB68-F4111F18EF65}" type="slidenum">
              <a:rPr lang="en-US" altLang="en-US"/>
              <a:pPr>
                <a:defRPr/>
              </a:pPr>
              <a:t>‹#›</a:t>
            </a:fld>
            <a:endParaRPr lang="en-US" altLang="en-US" dirty="0"/>
          </a:p>
        </p:txBody>
      </p:sp>
    </p:spTree>
    <p:extLst>
      <p:ext uri="{BB962C8B-B14F-4D97-AF65-F5344CB8AC3E}">
        <p14:creationId xmlns:p14="http://schemas.microsoft.com/office/powerpoint/2010/main" val="5699057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82DA0-6BA8-490D-85CC-935A2F9CD4B4}"/>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FCF985-47B4-491E-9FC9-6F7C23A12A20}"/>
              </a:ext>
            </a:extLst>
          </p:cNvPr>
          <p:cNvSpPr>
            <a:spLocks noGrp="1"/>
          </p:cNvSpPr>
          <p:nvPr>
            <p:ph type="dt" sz="half" idx="10"/>
          </p:nvPr>
        </p:nvSpPr>
        <p:spPr/>
        <p:txBody>
          <a:bodyPr/>
          <a:lstStyle/>
          <a:p>
            <a:fld id="{99D54606-F47F-0B48-90C4-8DCB8C99B120}" type="datetime4">
              <a:rPr lang="en-US" smtClean="0"/>
              <a:t>April 4, 2020</a:t>
            </a:fld>
            <a:endParaRPr lang="en-US" dirty="0"/>
          </a:p>
        </p:txBody>
      </p:sp>
    </p:spTree>
    <p:extLst>
      <p:ext uri="{BB962C8B-B14F-4D97-AF65-F5344CB8AC3E}">
        <p14:creationId xmlns:p14="http://schemas.microsoft.com/office/powerpoint/2010/main" val="266710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45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 Option 1">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Arial Black" panose="020B0A04020102020204" pitchFamily="34" charset="0"/>
                <a:cs typeface="Arial Black" panose="020B0A040201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text</a:t>
            </a:r>
          </a:p>
        </p:txBody>
      </p:sp>
      <p:sp>
        <p:nvSpPr>
          <p:cNvPr id="5" name="Text Placeholder 4"/>
          <p:cNvSpPr>
            <a:spLocks noGrp="1"/>
          </p:cNvSpPr>
          <p:nvPr>
            <p:ph type="body" sz="quarter" idx="15" hasCustomPrompt="1"/>
          </p:nvPr>
        </p:nvSpPr>
        <p:spPr>
          <a:xfrm>
            <a:off x="722314" y="570976"/>
            <a:ext cx="4837112" cy="1552808"/>
          </a:xfrm>
          <a:prstGeom prst="rect">
            <a:avLst/>
          </a:prstGeom>
        </p:spPr>
        <p:txBody>
          <a:bodyPr anchor="b" anchorCtr="0">
            <a:normAutofit/>
          </a:bodyPr>
          <a:lstStyle>
            <a:lvl1pPr algn="l">
              <a:defRPr sz="4400">
                <a:solidFill>
                  <a:schemeClr val="tx1"/>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text</a:t>
            </a:r>
          </a:p>
        </p:txBody>
      </p:sp>
      <p:sp>
        <p:nvSpPr>
          <p:cNvPr id="14" name="Text Placeholder 13"/>
          <p:cNvSpPr>
            <a:spLocks noGrp="1"/>
          </p:cNvSpPr>
          <p:nvPr>
            <p:ph type="body" sz="quarter" idx="16" hasCustomPrompt="1"/>
          </p:nvPr>
        </p:nvSpPr>
        <p:spPr>
          <a:xfrm>
            <a:off x="722314" y="2133911"/>
            <a:ext cx="4837112" cy="657541"/>
          </a:xfrm>
          <a:prstGeom prst="rect">
            <a:avLst/>
          </a:prstGeom>
        </p:spPr>
        <p:txBody>
          <a:bodyPr anchor="b" anchorCtr="0">
            <a:normAutofit/>
          </a:bodyPr>
          <a:lstStyle>
            <a:lvl1pPr algn="l">
              <a:defRPr sz="44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20" y="269241"/>
            <a:ext cx="914400" cy="231580"/>
          </a:xfrm>
          <a:prstGeom prst="rect">
            <a:avLst/>
          </a:prstGeom>
        </p:spPr>
      </p:pic>
    </p:spTree>
    <p:extLst>
      <p:ext uri="{BB962C8B-B14F-4D97-AF65-F5344CB8AC3E}">
        <p14:creationId xmlns:p14="http://schemas.microsoft.com/office/powerpoint/2010/main" val="40231236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 Option 2">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213"/>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722376" y="3086100"/>
            <a:ext cx="4840224" cy="1300734"/>
          </a:xfrm>
          <a:prstGeom prst="rect">
            <a:avLst/>
          </a:prstGeom>
        </p:spPr>
        <p:txBody>
          <a:bodyPr anchor="t" anchorCtr="0">
            <a:normAutofit/>
          </a:bodyPr>
          <a:lstStyle>
            <a:lvl1pPr marL="0" indent="0" algn="l">
              <a:lnSpc>
                <a:spcPct val="110000"/>
              </a:lnSpc>
              <a:spcAft>
                <a:spcPts val="0"/>
              </a:spcAft>
              <a:buNone/>
              <a:defRPr sz="2100" b="0">
                <a:latin typeface="Arial Black" panose="020B0A04020102020204" pitchFamily="34" charset="0"/>
                <a:cs typeface="Arial Black" panose="020B0A040201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text</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20" y="269241"/>
            <a:ext cx="914400" cy="231580"/>
          </a:xfrm>
          <a:prstGeom prst="rect">
            <a:avLst/>
          </a:prstGeom>
        </p:spPr>
      </p:pic>
      <p:sp>
        <p:nvSpPr>
          <p:cNvPr id="10" name="Text Placeholder 4"/>
          <p:cNvSpPr>
            <a:spLocks noGrp="1"/>
          </p:cNvSpPr>
          <p:nvPr>
            <p:ph type="body" sz="quarter" idx="15" hasCustomPrompt="1"/>
          </p:nvPr>
        </p:nvSpPr>
        <p:spPr>
          <a:xfrm>
            <a:off x="722314" y="570976"/>
            <a:ext cx="4837112" cy="1552808"/>
          </a:xfrm>
          <a:prstGeom prst="rect">
            <a:avLst/>
          </a:prstGeom>
        </p:spPr>
        <p:txBody>
          <a:bodyPr anchor="b" anchorCtr="0">
            <a:normAutofit/>
          </a:bodyPr>
          <a:lstStyle>
            <a:lvl1pPr algn="l">
              <a:defRPr sz="4400">
                <a:solidFill>
                  <a:schemeClr val="tx1"/>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text</a:t>
            </a:r>
          </a:p>
        </p:txBody>
      </p:sp>
      <p:sp>
        <p:nvSpPr>
          <p:cNvPr id="13" name="Text Placeholder 13"/>
          <p:cNvSpPr>
            <a:spLocks noGrp="1"/>
          </p:cNvSpPr>
          <p:nvPr>
            <p:ph type="body" sz="quarter" idx="16" hasCustomPrompt="1"/>
          </p:nvPr>
        </p:nvSpPr>
        <p:spPr>
          <a:xfrm>
            <a:off x="722314" y="2133911"/>
            <a:ext cx="4837112" cy="657541"/>
          </a:xfrm>
          <a:prstGeom prst="rect">
            <a:avLst/>
          </a:prstGeom>
        </p:spPr>
        <p:txBody>
          <a:bodyPr anchor="b" anchorCtr="0">
            <a:normAutofit/>
          </a:bodyPr>
          <a:lstStyle>
            <a:lvl1pPr algn="l">
              <a:defRPr sz="44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a:t>
            </a:r>
          </a:p>
        </p:txBody>
      </p:sp>
    </p:spTree>
    <p:extLst>
      <p:ext uri="{BB962C8B-B14F-4D97-AF65-F5344CB8AC3E}">
        <p14:creationId xmlns:p14="http://schemas.microsoft.com/office/powerpoint/2010/main" val="17151586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631597"/>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Rockwell" panose="02060603020205020403" pitchFamily="18" charset="0"/>
                <a:cs typeface="Rockwell" panose="02060603020205020403" pitchFamily="18"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text</a:t>
            </a:r>
          </a:p>
        </p:txBody>
      </p:sp>
      <p:sp>
        <p:nvSpPr>
          <p:cNvPr id="6" name="Text Placeholder 5"/>
          <p:cNvSpPr>
            <a:spLocks noGrp="1"/>
          </p:cNvSpPr>
          <p:nvPr>
            <p:ph type="body" sz="quarter" idx="11" hasCustomPrompt="1"/>
          </p:nvPr>
        </p:nvSpPr>
        <p:spPr>
          <a:xfrm>
            <a:off x="411163" y="2434591"/>
            <a:ext cx="6172200" cy="1411923"/>
          </a:xfrm>
          <a:prstGeom prst="rect">
            <a:avLst/>
          </a:prstGeom>
        </p:spPr>
        <p:txBody>
          <a:bodyPr>
            <a:normAutofit/>
          </a:bodyPr>
          <a:lstStyle>
            <a:lvl1pPr algn="l">
              <a:defRPr sz="2100">
                <a:solidFill>
                  <a:schemeClr val="tx1"/>
                </a:solidFill>
                <a:latin typeface="+mj-lt"/>
                <a:ea typeface="Futura For Stryker" charset="0"/>
                <a:cs typeface="Futura For Stryker" charset="0"/>
              </a:defRPr>
            </a:lvl1pPr>
          </a:lstStyle>
          <a:p>
            <a:pPr lvl="0"/>
            <a:r>
              <a:rPr lang="en-US" dirty="0"/>
              <a:t>Click to edit text</a:t>
            </a:r>
          </a:p>
        </p:txBody>
      </p:sp>
    </p:spTree>
    <p:extLst>
      <p:ext uri="{BB962C8B-B14F-4D97-AF65-F5344CB8AC3E}">
        <p14:creationId xmlns:p14="http://schemas.microsoft.com/office/powerpoint/2010/main" val="3779118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Basic Paragraph">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4" name="Text Placeholder 4"/>
          <p:cNvSpPr>
            <a:spLocks noGrp="1"/>
          </p:cNvSpPr>
          <p:nvPr>
            <p:ph type="body" sz="quarter" idx="10" hasCustomPrompt="1"/>
          </p:nvPr>
        </p:nvSpPr>
        <p:spPr>
          <a:xfrm>
            <a:off x="411163" y="2199797"/>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6" name="Text Placeholder 4"/>
          <p:cNvSpPr>
            <a:spLocks noGrp="1"/>
          </p:cNvSpPr>
          <p:nvPr>
            <p:ph type="body" sz="quarter" idx="15" hasCustomPrompt="1"/>
          </p:nvPr>
        </p:nvSpPr>
        <p:spPr>
          <a:xfrm>
            <a:off x="4648200" y="2199797"/>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8"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9"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6883860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 Placeholder 2"/>
          <p:cNvSpPr>
            <a:spLocks noGrp="1"/>
          </p:cNvSpPr>
          <p:nvPr>
            <p:ph type="body" idx="1" hasCustomPrompt="1"/>
          </p:nvPr>
        </p:nvSpPr>
        <p:spPr>
          <a:xfrm>
            <a:off x="5557188" y="2605306"/>
            <a:ext cx="3139200"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text</a:t>
            </a:r>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Cambria" panose="02040503050406030204" pitchFamily="18" charset="0"/>
                <a:cs typeface="Cambria" panose="02040503050406030204" pitchFamily="18"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text</a:t>
            </a:r>
          </a:p>
        </p:txBody>
      </p:sp>
      <p:sp>
        <p:nvSpPr>
          <p:cNvPr id="8" name="Text Placeholder 7"/>
          <p:cNvSpPr>
            <a:spLocks noGrp="1"/>
          </p:cNvSpPr>
          <p:nvPr>
            <p:ph type="body" sz="quarter" idx="17" hasCustomPrompt="1"/>
          </p:nvPr>
        </p:nvSpPr>
        <p:spPr>
          <a:xfrm>
            <a:off x="537270" y="2605306"/>
            <a:ext cx="4771390" cy="1546622"/>
          </a:xfrm>
          <a:prstGeom prst="rect">
            <a:avLst/>
          </a:prstGeom>
        </p:spPr>
        <p:txBody>
          <a:bodyPr anchor="b" anchorCtr="0">
            <a:normAutofit/>
          </a:bodyPr>
          <a:lstStyle>
            <a:lvl1pPr marL="0" indent="0" algn="r">
              <a:buFontTx/>
              <a:buNone/>
              <a:defRPr sz="4000">
                <a:solidFill>
                  <a:schemeClr val="bg2"/>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text</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20" y="269241"/>
            <a:ext cx="914400" cy="231580"/>
          </a:xfrm>
          <a:prstGeom prst="rect">
            <a:avLst/>
          </a:prstGeom>
        </p:spPr>
      </p:pic>
    </p:spTree>
    <p:extLst>
      <p:ext uri="{BB962C8B-B14F-4D97-AF65-F5344CB8AC3E}">
        <p14:creationId xmlns:p14="http://schemas.microsoft.com/office/powerpoint/2010/main" val="19347446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Text Placeholder 2"/>
          <p:cNvSpPr>
            <a:spLocks noGrp="1"/>
          </p:cNvSpPr>
          <p:nvPr>
            <p:ph type="body" idx="1" hasCustomPrompt="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Arial Black" panose="020B0A04020102020204" pitchFamily="34" charset="0"/>
                <a:ea typeface="Arial Black" panose="020B0A04020102020204" pitchFamily="34" charset="0"/>
                <a:cs typeface="Arial Black" panose="020B0A040201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text</a:t>
            </a:r>
          </a:p>
        </p:txBody>
      </p:sp>
      <p:sp>
        <p:nvSpPr>
          <p:cNvPr id="11" name="Text Placeholder 2"/>
          <p:cNvSpPr>
            <a:spLocks noGrp="1"/>
          </p:cNvSpPr>
          <p:nvPr>
            <p:ph type="body" idx="13" hasCustomPrompt="1"/>
          </p:nvPr>
        </p:nvSpPr>
        <p:spPr>
          <a:xfrm>
            <a:off x="4890357" y="4435540"/>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Cambria" panose="02040503050406030204" pitchFamily="18" charset="0"/>
                <a:cs typeface="Cambria" panose="02040503050406030204" pitchFamily="18"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text</a:t>
            </a:r>
          </a:p>
        </p:txBody>
      </p:sp>
      <p:sp>
        <p:nvSpPr>
          <p:cNvPr id="15" name="Text Placeholder 7"/>
          <p:cNvSpPr>
            <a:spLocks noGrp="1"/>
          </p:cNvSpPr>
          <p:nvPr>
            <p:ph type="body" sz="quarter" idx="14" hasCustomPrompt="1"/>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Rockwell" panose="02060603020205020403" pitchFamily="18" charset="0"/>
                <a:ea typeface="Rockwell" panose="02060603020205020403" pitchFamily="18" charset="0"/>
                <a:cs typeface="Rockwell" panose="02060603020205020403" pitchFamily="18" charset="0"/>
              </a:defRPr>
            </a:lvl1pPr>
            <a:lvl2pPr marL="228594" indent="0" algn="r">
              <a:buFontTx/>
              <a:buNone/>
              <a:defRPr/>
            </a:lvl2pPr>
            <a:lvl3pPr marL="457189" indent="0" algn="r">
              <a:buFontTx/>
              <a:buNone/>
              <a:defRPr/>
            </a:lvl3pPr>
            <a:lvl4pPr marL="685783" indent="0" algn="r">
              <a:buFontTx/>
              <a:buNone/>
              <a:defRPr/>
            </a:lvl4pPr>
            <a:lvl5pPr marL="914378" indent="0" algn="r">
              <a:buFontTx/>
              <a:buNone/>
              <a:defRPr/>
            </a:lvl5pPr>
          </a:lstStyle>
          <a:p>
            <a:pPr lvl="0"/>
            <a:r>
              <a:rPr lang="en-US" dirty="0"/>
              <a:t>Click to edit text</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20" y="269241"/>
            <a:ext cx="914400" cy="231580"/>
          </a:xfrm>
          <a:prstGeom prst="rect">
            <a:avLst/>
          </a:prstGeom>
        </p:spPr>
      </p:pic>
    </p:spTree>
    <p:extLst>
      <p:ext uri="{BB962C8B-B14F-4D97-AF65-F5344CB8AC3E}">
        <p14:creationId xmlns:p14="http://schemas.microsoft.com/office/powerpoint/2010/main" val="14217049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Header with bulleted lis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 </a:t>
            </a:r>
            <a:br>
              <a:rPr lang="en-US" dirty="0"/>
            </a:br>
            <a:endParaRPr lang="en-US" dirty="0"/>
          </a:p>
        </p:txBody>
      </p:sp>
      <p:sp>
        <p:nvSpPr>
          <p:cNvPr id="10" name="Text Placeholder 4"/>
          <p:cNvSpPr>
            <a:spLocks noGrp="1"/>
          </p:cNvSpPr>
          <p:nvPr>
            <p:ph type="body" sz="quarter" idx="10" hasCustomPrompt="1"/>
          </p:nvPr>
        </p:nvSpPr>
        <p:spPr>
          <a:xfrm>
            <a:off x="411164" y="1363599"/>
            <a:ext cx="8351521" cy="3320416"/>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Tree>
    <p:extLst>
      <p:ext uri="{BB962C8B-B14F-4D97-AF65-F5344CB8AC3E}">
        <p14:creationId xmlns:p14="http://schemas.microsoft.com/office/powerpoint/2010/main" val="3845785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Header with bulleted list and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a:ext>
            </a:extLst>
          </a:blip>
          <a:srcRect r="333"/>
          <a:stretch/>
        </p:blipFill>
        <p:spPr>
          <a:xfrm>
            <a:off x="27203" y="1158466"/>
            <a:ext cx="9106638" cy="3751898"/>
          </a:xfrm>
          <a:prstGeom prst="rect">
            <a:avLst/>
          </a:prstGeom>
        </p:spPr>
      </p:pic>
      <p:sp>
        <p:nvSpPr>
          <p:cNvPr id="8" name="Text Placeholder 4"/>
          <p:cNvSpPr>
            <a:spLocks noGrp="1"/>
          </p:cNvSpPr>
          <p:nvPr>
            <p:ph type="body" sz="quarter" idx="10" hasCustomPrompt="1"/>
          </p:nvPr>
        </p:nvSpPr>
        <p:spPr>
          <a:xfrm>
            <a:off x="411164" y="1363599"/>
            <a:ext cx="8351521" cy="3320416"/>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32389714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1164" y="1363599"/>
            <a:ext cx="8351521" cy="3320416"/>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 </a:t>
            </a:r>
            <a:br>
              <a:rPr lang="en-US" dirty="0"/>
            </a:br>
            <a:endParaRPr lang="en-US" dirty="0"/>
          </a:p>
        </p:txBody>
      </p:sp>
    </p:spTree>
    <p:extLst>
      <p:ext uri="{BB962C8B-B14F-4D97-AF65-F5344CB8AC3E}">
        <p14:creationId xmlns:p14="http://schemas.microsoft.com/office/powerpoint/2010/main" val="21988329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and dimensional frame">
    <p:spTree>
      <p:nvGrpSpPr>
        <p:cNvPr id="1" name=""/>
        <p:cNvGrpSpPr/>
        <p:nvPr/>
      </p:nvGrpSpPr>
      <p:grpSpPr>
        <a:xfrm>
          <a:off x="0" y="0"/>
          <a:ext cx="0" cy="0"/>
          <a:chOff x="0" y="0"/>
          <a:chExt cx="0" cy="0"/>
        </a:xfrm>
      </p:grpSpPr>
      <p:pic>
        <p:nvPicPr>
          <p:cNvPr id="8" name="Picture 7" descr="Dimensional Frame.png"/>
          <p:cNvPicPr>
            <a:picLocks noChangeAspect="1"/>
          </p:cNvPicPr>
          <p:nvPr userDrawn="1"/>
        </p:nvPicPr>
        <p:blipFill rotWithShape="1">
          <a:blip r:embed="rId2" cstate="email">
            <a:extLst>
              <a:ext uri="{28A0092B-C50C-407E-A947-70E740481C1C}">
                <a14:useLocalDpi xmlns:a14="http://schemas.microsoft.com/office/drawing/2010/main"/>
              </a:ext>
            </a:extLst>
          </a:blip>
          <a:srcRect r="333"/>
          <a:stretch/>
        </p:blipFill>
        <p:spPr>
          <a:xfrm>
            <a:off x="27203" y="1158466"/>
            <a:ext cx="9106638" cy="3751898"/>
          </a:xfrm>
          <a:prstGeom prst="rect">
            <a:avLst/>
          </a:prstGeom>
        </p:spPr>
      </p:pic>
      <p:sp>
        <p:nvSpPr>
          <p:cNvPr id="6" name="Text Placeholder 4"/>
          <p:cNvSpPr>
            <a:spLocks noGrp="1"/>
          </p:cNvSpPr>
          <p:nvPr>
            <p:ph type="body" sz="quarter" idx="10" hasCustomPrompt="1"/>
          </p:nvPr>
        </p:nvSpPr>
        <p:spPr>
          <a:xfrm>
            <a:off x="411164" y="1363599"/>
            <a:ext cx="8351521" cy="3320416"/>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7"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 </a:t>
            </a:r>
            <a:br>
              <a:rPr lang="en-US" dirty="0"/>
            </a:br>
            <a:endParaRPr lang="en-US" dirty="0"/>
          </a:p>
        </p:txBody>
      </p:sp>
    </p:spTree>
    <p:extLst>
      <p:ext uri="{BB962C8B-B14F-4D97-AF65-F5344CB8AC3E}">
        <p14:creationId xmlns:p14="http://schemas.microsoft.com/office/powerpoint/2010/main" val="34112363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Numbered List with header">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411164" y="1363599"/>
            <a:ext cx="8351837" cy="3303653"/>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342892" indent="-342892" algn="l">
              <a:lnSpc>
                <a:spcPct val="120000"/>
              </a:lnSpc>
              <a:spcAft>
                <a:spcPts val="600"/>
              </a:spcAft>
              <a:buFont typeface="+mj-lt"/>
              <a:buAutoNum type="arabicPeriod"/>
              <a:defRPr/>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5"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39282100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Numbered List with header and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a:ext>
            </a:extLst>
          </a:blip>
          <a:srcRect r="333"/>
          <a:stretch/>
        </p:blipFill>
        <p:spPr>
          <a:xfrm>
            <a:off x="27203" y="1158466"/>
            <a:ext cx="9106638" cy="3751898"/>
          </a:xfrm>
          <a:prstGeom prst="rect">
            <a:avLst/>
          </a:prstGeom>
        </p:spPr>
      </p:pic>
      <p:sp>
        <p:nvSpPr>
          <p:cNvPr id="10" name="Text Placeholder 4"/>
          <p:cNvSpPr>
            <a:spLocks noGrp="1"/>
          </p:cNvSpPr>
          <p:nvPr>
            <p:ph type="body" sz="quarter" idx="10" hasCustomPrompt="1"/>
          </p:nvPr>
        </p:nvSpPr>
        <p:spPr>
          <a:xfrm>
            <a:off x="411164" y="1363599"/>
            <a:ext cx="8351837" cy="3303653"/>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342892" indent="-342892" algn="l">
              <a:lnSpc>
                <a:spcPct val="120000"/>
              </a:lnSpc>
              <a:spcAft>
                <a:spcPts val="600"/>
              </a:spcAft>
              <a:buFont typeface="+mj-lt"/>
              <a:buAutoNum type="arabicPeriod"/>
              <a:defRPr/>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17835344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1164" y="1363599"/>
            <a:ext cx="8351837" cy="3303653"/>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38774431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Numbered List with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a:ext>
            </a:extLst>
          </a:blip>
          <a:srcRect r="333"/>
          <a:stretch/>
        </p:blipFill>
        <p:spPr>
          <a:xfrm>
            <a:off x="27203" y="1158466"/>
            <a:ext cx="9106638" cy="3751898"/>
          </a:xfrm>
          <a:prstGeom prst="rect">
            <a:avLst/>
          </a:prstGeom>
        </p:spPr>
      </p:pic>
      <p:sp>
        <p:nvSpPr>
          <p:cNvPr id="6" name="Text Placeholder 4"/>
          <p:cNvSpPr>
            <a:spLocks noGrp="1"/>
          </p:cNvSpPr>
          <p:nvPr>
            <p:ph type="body" sz="quarter" idx="10" hasCustomPrompt="1"/>
          </p:nvPr>
        </p:nvSpPr>
        <p:spPr>
          <a:xfrm>
            <a:off x="411164" y="1363599"/>
            <a:ext cx="8351837" cy="3303653"/>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1150458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uble Basic Paragraph with dimensional frame">
    <p:spTree>
      <p:nvGrpSpPr>
        <p:cNvPr id="1" name=""/>
        <p:cNvGrpSpPr/>
        <p:nvPr/>
      </p:nvGrpSpPr>
      <p:grpSpPr>
        <a:xfrm>
          <a:off x="0" y="0"/>
          <a:ext cx="0" cy="0"/>
          <a:chOff x="0" y="0"/>
          <a:chExt cx="0" cy="0"/>
        </a:xfrm>
      </p:grpSpPr>
      <p:pic>
        <p:nvPicPr>
          <p:cNvPr id="11" name="Picture 10"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0" name="Text Placeholder 4"/>
          <p:cNvSpPr>
            <a:spLocks noGrp="1"/>
          </p:cNvSpPr>
          <p:nvPr>
            <p:ph type="body" sz="quarter" idx="10" hasCustomPrompt="1"/>
          </p:nvPr>
        </p:nvSpPr>
        <p:spPr>
          <a:xfrm>
            <a:off x="411163" y="2199797"/>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2" name="Text Placeholder 4"/>
          <p:cNvSpPr>
            <a:spLocks noGrp="1"/>
          </p:cNvSpPr>
          <p:nvPr>
            <p:ph type="body" sz="quarter" idx="15" hasCustomPrompt="1"/>
          </p:nvPr>
        </p:nvSpPr>
        <p:spPr>
          <a:xfrm>
            <a:off x="4648200" y="2199797"/>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3"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4"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160503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ouble Basic Paragraph">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4" name="Text Placeholder 4"/>
          <p:cNvSpPr>
            <a:spLocks noGrp="1"/>
          </p:cNvSpPr>
          <p:nvPr>
            <p:ph type="body" sz="quarter" idx="10" hasCustomPrompt="1"/>
          </p:nvPr>
        </p:nvSpPr>
        <p:spPr>
          <a:xfrm>
            <a:off x="411164" y="2199798"/>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6" name="Text Placeholder 4"/>
          <p:cNvSpPr>
            <a:spLocks noGrp="1"/>
          </p:cNvSpPr>
          <p:nvPr>
            <p:ph type="body" sz="quarter" idx="15" hasCustomPrompt="1"/>
          </p:nvPr>
        </p:nvSpPr>
        <p:spPr>
          <a:xfrm>
            <a:off x="4648201" y="2199798"/>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8"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9"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11642320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ouble Basic Paragraph with dimensional frame">
    <p:spTree>
      <p:nvGrpSpPr>
        <p:cNvPr id="1" name=""/>
        <p:cNvGrpSpPr/>
        <p:nvPr/>
      </p:nvGrpSpPr>
      <p:grpSpPr>
        <a:xfrm>
          <a:off x="0" y="0"/>
          <a:ext cx="0" cy="0"/>
          <a:chOff x="0" y="0"/>
          <a:chExt cx="0" cy="0"/>
        </a:xfrm>
      </p:grpSpPr>
      <p:pic>
        <p:nvPicPr>
          <p:cNvPr id="11" name="Picture 10" descr="Dimensional Frame.png"/>
          <p:cNvPicPr>
            <a:picLocks noChangeAspect="1"/>
          </p:cNvPicPr>
          <p:nvPr userDrawn="1"/>
        </p:nvPicPr>
        <p:blipFill rotWithShape="1">
          <a:blip r:embed="rId2" cstate="email">
            <a:extLst>
              <a:ext uri="{28A0092B-C50C-407E-A947-70E740481C1C}">
                <a14:useLocalDpi xmlns:a14="http://schemas.microsoft.com/office/drawing/2010/main"/>
              </a:ext>
            </a:extLst>
          </a:blip>
          <a:srcRect r="333"/>
          <a:stretch/>
        </p:blipFill>
        <p:spPr>
          <a:xfrm>
            <a:off x="27203" y="1158466"/>
            <a:ext cx="9106638" cy="3751898"/>
          </a:xfrm>
          <a:prstGeom prst="rect">
            <a:avLst/>
          </a:prstGeom>
        </p:spPr>
      </p:pic>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0" name="Text Placeholder 4"/>
          <p:cNvSpPr>
            <a:spLocks noGrp="1"/>
          </p:cNvSpPr>
          <p:nvPr>
            <p:ph type="body" sz="quarter" idx="10" hasCustomPrompt="1"/>
          </p:nvPr>
        </p:nvSpPr>
        <p:spPr>
          <a:xfrm>
            <a:off x="411164" y="2199798"/>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2" name="Text Placeholder 4"/>
          <p:cNvSpPr>
            <a:spLocks noGrp="1"/>
          </p:cNvSpPr>
          <p:nvPr>
            <p:ph type="body" sz="quarter" idx="15" hasCustomPrompt="1"/>
          </p:nvPr>
        </p:nvSpPr>
        <p:spPr>
          <a:xfrm>
            <a:off x="4648201" y="2199798"/>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3"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4"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9809151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ouble Bulleted List">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5" name="Text Placeholder 4"/>
          <p:cNvSpPr>
            <a:spLocks noGrp="1"/>
          </p:cNvSpPr>
          <p:nvPr>
            <p:ph type="body" sz="quarter" idx="10" hasCustomPrompt="1"/>
          </p:nvPr>
        </p:nvSpPr>
        <p:spPr>
          <a:xfrm>
            <a:off x="411164" y="2193742"/>
            <a:ext cx="4084637" cy="2490273"/>
          </a:xfrm>
          <a:prstGeom prst="rect">
            <a:avLst/>
          </a:prstGeom>
        </p:spPr>
        <p:txBody>
          <a:bodyPr>
            <a:normAutofit/>
          </a:bodyPr>
          <a:lstStyle>
            <a:lvl1pPr algn="l">
              <a:lnSpc>
                <a:spcPct val="120000"/>
              </a:lnSpc>
              <a:spcAft>
                <a:spcPts val="600"/>
              </a:spcAft>
              <a:defRPr sz="1800">
                <a:latin typeface="+mn-lt"/>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6" name="Text Placeholder 4"/>
          <p:cNvSpPr>
            <a:spLocks noGrp="1"/>
          </p:cNvSpPr>
          <p:nvPr>
            <p:ph type="body" sz="quarter" idx="15" hasCustomPrompt="1"/>
          </p:nvPr>
        </p:nvSpPr>
        <p:spPr>
          <a:xfrm>
            <a:off x="4648200" y="2193742"/>
            <a:ext cx="4084320" cy="2490273"/>
          </a:xfrm>
          <a:prstGeom prst="rect">
            <a:avLst/>
          </a:prstGeom>
        </p:spPr>
        <p:txBody>
          <a:bodyPr>
            <a:normAutofit/>
          </a:bodyPr>
          <a:lstStyle>
            <a:lvl1pPr algn="l">
              <a:lnSpc>
                <a:spcPct val="120000"/>
              </a:lnSpc>
              <a:spcAft>
                <a:spcPts val="600"/>
              </a:spcAft>
              <a:defRPr sz="1800">
                <a:latin typeface="+mn-lt"/>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8"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9"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1005792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ouble Bulleted List with dimensional frame">
    <p:spTree>
      <p:nvGrpSpPr>
        <p:cNvPr id="1" name=""/>
        <p:cNvGrpSpPr/>
        <p:nvPr/>
      </p:nvGrpSpPr>
      <p:grpSpPr>
        <a:xfrm>
          <a:off x="0" y="0"/>
          <a:ext cx="0" cy="0"/>
          <a:chOff x="0" y="0"/>
          <a:chExt cx="0" cy="0"/>
        </a:xfrm>
      </p:grpSpPr>
      <p:pic>
        <p:nvPicPr>
          <p:cNvPr id="10" name="Picture 9" descr="Dimensional Frame.png"/>
          <p:cNvPicPr>
            <a:picLocks noChangeAspect="1"/>
          </p:cNvPicPr>
          <p:nvPr userDrawn="1"/>
        </p:nvPicPr>
        <p:blipFill rotWithShape="1">
          <a:blip r:embed="rId2" cstate="email">
            <a:extLst>
              <a:ext uri="{28A0092B-C50C-407E-A947-70E740481C1C}">
                <a14:useLocalDpi xmlns:a14="http://schemas.microsoft.com/office/drawing/2010/main"/>
              </a:ext>
            </a:extLst>
          </a:blip>
          <a:srcRect r="333"/>
          <a:stretch/>
        </p:blipFill>
        <p:spPr>
          <a:xfrm>
            <a:off x="27203" y="1158466"/>
            <a:ext cx="9106638" cy="3751898"/>
          </a:xfrm>
          <a:prstGeom prst="rect">
            <a:avLst/>
          </a:prstGeom>
        </p:spPr>
      </p:pic>
      <p:sp>
        <p:nvSpPr>
          <p:cNvPr id="11" name="Text Placeholder 4"/>
          <p:cNvSpPr>
            <a:spLocks noGrp="1"/>
          </p:cNvSpPr>
          <p:nvPr>
            <p:ph type="body" sz="quarter" idx="10" hasCustomPrompt="1"/>
          </p:nvPr>
        </p:nvSpPr>
        <p:spPr>
          <a:xfrm>
            <a:off x="411164" y="2193742"/>
            <a:ext cx="4084637" cy="2490273"/>
          </a:xfrm>
          <a:prstGeom prst="rect">
            <a:avLst/>
          </a:prstGeom>
        </p:spPr>
        <p:txBody>
          <a:bodyPr>
            <a:normAutofit/>
          </a:bodyPr>
          <a:lstStyle>
            <a:lvl1pPr algn="l">
              <a:lnSpc>
                <a:spcPct val="120000"/>
              </a:lnSpc>
              <a:spcAft>
                <a:spcPts val="600"/>
              </a:spcAft>
              <a:defRPr sz="1800">
                <a:latin typeface="+mn-lt"/>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3" name="Text Placeholder 4"/>
          <p:cNvSpPr>
            <a:spLocks noGrp="1"/>
          </p:cNvSpPr>
          <p:nvPr>
            <p:ph type="body" sz="quarter" idx="15" hasCustomPrompt="1"/>
          </p:nvPr>
        </p:nvSpPr>
        <p:spPr>
          <a:xfrm>
            <a:off x="4648200" y="2193742"/>
            <a:ext cx="4084320" cy="2490273"/>
          </a:xfrm>
          <a:prstGeom prst="rect">
            <a:avLst/>
          </a:prstGeom>
        </p:spPr>
        <p:txBody>
          <a:bodyPr>
            <a:normAutofit/>
          </a:bodyPr>
          <a:lstStyle>
            <a:lvl1pPr algn="l">
              <a:lnSpc>
                <a:spcPct val="120000"/>
              </a:lnSpc>
              <a:spcAft>
                <a:spcPts val="600"/>
              </a:spcAft>
              <a:defRPr sz="1800">
                <a:latin typeface="+mn-lt"/>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5"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6"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17470807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ouble Numbered List">
    <p:spTree>
      <p:nvGrpSpPr>
        <p:cNvPr id="1" name=""/>
        <p:cNvGrpSpPr/>
        <p:nvPr/>
      </p:nvGrpSpPr>
      <p:grpSpPr>
        <a:xfrm>
          <a:off x="0" y="0"/>
          <a:ext cx="0" cy="0"/>
          <a:chOff x="0" y="0"/>
          <a:chExt cx="0" cy="0"/>
        </a:xfrm>
      </p:grpSpPr>
      <p:sp>
        <p:nvSpPr>
          <p:cNvPr id="8" name="Text Placeholder 4"/>
          <p:cNvSpPr>
            <a:spLocks noGrp="1"/>
          </p:cNvSpPr>
          <p:nvPr>
            <p:ph type="body" sz="quarter" idx="10" hasCustomPrompt="1"/>
          </p:nvPr>
        </p:nvSpPr>
        <p:spPr>
          <a:xfrm>
            <a:off x="411164" y="2192000"/>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baseline="0"/>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5" name="Text Placeholder 4"/>
          <p:cNvSpPr>
            <a:spLocks noGrp="1"/>
          </p:cNvSpPr>
          <p:nvPr>
            <p:ph type="body" sz="quarter" idx="15" hasCustomPrompt="1"/>
          </p:nvPr>
        </p:nvSpPr>
        <p:spPr>
          <a:xfrm>
            <a:off x="4648201" y="2192000"/>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baseline="0"/>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9"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0"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23158820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ouble Numbered List with dimensional frame">
    <p:spTree>
      <p:nvGrpSpPr>
        <p:cNvPr id="1" name=""/>
        <p:cNvGrpSpPr/>
        <p:nvPr/>
      </p:nvGrpSpPr>
      <p:grpSpPr>
        <a:xfrm>
          <a:off x="0" y="0"/>
          <a:ext cx="0" cy="0"/>
          <a:chOff x="0" y="0"/>
          <a:chExt cx="0" cy="0"/>
        </a:xfrm>
      </p:grpSpPr>
      <p:pic>
        <p:nvPicPr>
          <p:cNvPr id="23" name="Picture 22" descr="Dimensional Frame.png"/>
          <p:cNvPicPr>
            <a:picLocks noChangeAspect="1"/>
          </p:cNvPicPr>
          <p:nvPr userDrawn="1"/>
        </p:nvPicPr>
        <p:blipFill rotWithShape="1">
          <a:blip r:embed="rId2" cstate="email">
            <a:extLst>
              <a:ext uri="{28A0092B-C50C-407E-A947-70E740481C1C}">
                <a14:useLocalDpi xmlns:a14="http://schemas.microsoft.com/office/drawing/2010/main"/>
              </a:ext>
            </a:extLst>
          </a:blip>
          <a:srcRect r="333"/>
          <a:stretch/>
        </p:blipFill>
        <p:spPr>
          <a:xfrm>
            <a:off x="27203" y="1158466"/>
            <a:ext cx="9106638" cy="3751898"/>
          </a:xfrm>
          <a:prstGeom prst="rect">
            <a:avLst/>
          </a:prstGeom>
        </p:spPr>
      </p:pic>
      <p:sp>
        <p:nvSpPr>
          <p:cNvPr id="13" name="Text Placeholder 4"/>
          <p:cNvSpPr>
            <a:spLocks noGrp="1"/>
          </p:cNvSpPr>
          <p:nvPr>
            <p:ph type="body" sz="quarter" idx="10" hasCustomPrompt="1"/>
          </p:nvPr>
        </p:nvSpPr>
        <p:spPr>
          <a:xfrm>
            <a:off x="411164" y="2192000"/>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baseline="0"/>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4" name="Text Placeholder 4"/>
          <p:cNvSpPr>
            <a:spLocks noGrp="1"/>
          </p:cNvSpPr>
          <p:nvPr>
            <p:ph type="body" sz="quarter" idx="15" hasCustomPrompt="1"/>
          </p:nvPr>
        </p:nvSpPr>
        <p:spPr>
          <a:xfrm>
            <a:off x="4648201" y="2192000"/>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baseline="0"/>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2"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5"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38155201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19142590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198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Version 1">
    <p:spTree>
      <p:nvGrpSpPr>
        <p:cNvPr id="1" name=""/>
        <p:cNvGrpSpPr/>
        <p:nvPr/>
      </p:nvGrpSpPr>
      <p:grpSpPr>
        <a:xfrm>
          <a:off x="0" y="0"/>
          <a:ext cx="0" cy="0"/>
          <a:chOff x="0" y="0"/>
          <a:chExt cx="0" cy="0"/>
        </a:xfrm>
      </p:grpSpPr>
      <p:pic>
        <p:nvPicPr>
          <p:cNvPr id="6" name="Picture 8" descr="stryker_title1.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76" y="1498551"/>
            <a:ext cx="4535424" cy="1057982"/>
          </a:xfrm>
        </p:spPr>
        <p:txBody>
          <a:bodyPr anchor="b"/>
          <a:lstStyle>
            <a:lvl1pPr>
              <a:lnSpc>
                <a:spcPts val="4125"/>
              </a:lnSpc>
              <a:defRPr sz="4050">
                <a:latin typeface="Rockwell" pitchFamily="18" charset="0"/>
              </a:defRPr>
            </a:lvl1pPr>
          </a:lstStyle>
          <a:p>
            <a:r>
              <a:rPr lang="en-US" dirty="0"/>
              <a:t>Click to edit Master title style</a:t>
            </a:r>
          </a:p>
        </p:txBody>
      </p:sp>
      <p:sp>
        <p:nvSpPr>
          <p:cNvPr id="3" name="Text Placeholder 2"/>
          <p:cNvSpPr>
            <a:spLocks noGrp="1"/>
          </p:cNvSpPr>
          <p:nvPr>
            <p:ph type="body" idx="1"/>
          </p:nvPr>
        </p:nvSpPr>
        <p:spPr>
          <a:xfrm>
            <a:off x="722376" y="2756428"/>
            <a:ext cx="4837176" cy="1586973"/>
          </a:xfrm>
        </p:spPr>
        <p:txBody>
          <a:bodyPr anchor="t" anchorCtr="0"/>
          <a:lstStyle>
            <a:lvl1pPr marL="0" indent="0">
              <a:lnSpc>
                <a:spcPts val="4125"/>
              </a:lnSpc>
              <a:spcAft>
                <a:spcPts val="0"/>
              </a:spcAft>
              <a:buNone/>
              <a:defRPr sz="4050" b="0" i="0">
                <a:solidFill>
                  <a:schemeClr val="bg1"/>
                </a:solidFill>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2" name="Text Placeholder 4"/>
          <p:cNvSpPr>
            <a:spLocks noGrp="1"/>
          </p:cNvSpPr>
          <p:nvPr>
            <p:ph type="body" sz="quarter" idx="13"/>
          </p:nvPr>
        </p:nvSpPr>
        <p:spPr>
          <a:xfrm>
            <a:off x="6457785" y="2756917"/>
            <a:ext cx="2136775" cy="461665"/>
          </a:xfrm>
        </p:spPr>
        <p:txBody>
          <a:bodyPr anchor="t" anchorCtr="0"/>
          <a:lstStyle>
            <a:lvl1pPr marL="0" indent="0" algn="r">
              <a:lnSpc>
                <a:spcPts val="1800"/>
              </a:lnSpc>
              <a:spcAft>
                <a:spcPts val="0"/>
              </a:spcAft>
              <a:buNone/>
              <a:defRPr sz="1575" b="0" i="0">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3" name="Text Placeholder 4"/>
          <p:cNvSpPr>
            <a:spLocks noGrp="1"/>
          </p:cNvSpPr>
          <p:nvPr>
            <p:ph type="body" sz="quarter" idx="14"/>
          </p:nvPr>
        </p:nvSpPr>
        <p:spPr>
          <a:xfrm>
            <a:off x="6457785" y="4514852"/>
            <a:ext cx="2136775" cy="230833"/>
          </a:xfrm>
        </p:spPr>
        <p:txBody>
          <a:bodyPr anchor="t" anchorCtr="0"/>
          <a:lstStyle>
            <a:lvl1pPr marL="0" indent="0" algn="r">
              <a:lnSpc>
                <a:spcPts val="1800"/>
              </a:lnSpc>
              <a:spcAft>
                <a:spcPts val="0"/>
              </a:spcAft>
              <a:buNone/>
              <a:defRPr sz="900" b="0" i="0">
                <a:latin typeface="Cambria" pitchFamily="18"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pic>
        <p:nvPicPr>
          <p:cNvPr id="8" name="Picture 7">
            <a:extLst>
              <a:ext uri="{FF2B5EF4-FFF2-40B4-BE49-F238E27FC236}">
                <a16:creationId xmlns:a16="http://schemas.microsoft.com/office/drawing/2014/main" id="{64087746-7603-6A42-93E5-9390FFC0E0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2420" y="269241"/>
            <a:ext cx="914400" cy="231580"/>
          </a:xfrm>
          <a:prstGeom prst="rect">
            <a:avLst/>
          </a:prstGeom>
        </p:spPr>
      </p:pic>
    </p:spTree>
    <p:extLst>
      <p:ext uri="{BB962C8B-B14F-4D97-AF65-F5344CB8AC3E}">
        <p14:creationId xmlns:p14="http://schemas.microsoft.com/office/powerpoint/2010/main" val="27480075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col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 y="1714502"/>
            <a:ext cx="8229600" cy="1644681"/>
          </a:xfrm>
        </p:spPr>
        <p:txBody>
          <a:bodyPr/>
          <a:lstStyle>
            <a:lvl1pPr>
              <a:defRPr b="0" i="0">
                <a:latin typeface="Rockwell" panose="02060603020205020403" pitchFamily="18" charset="77"/>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839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uble Bulleted List">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5" name="Text Placeholder 4"/>
          <p:cNvSpPr>
            <a:spLocks noGrp="1"/>
          </p:cNvSpPr>
          <p:nvPr>
            <p:ph type="body" sz="quarter" idx="10" hasCustomPrompt="1"/>
          </p:nvPr>
        </p:nvSpPr>
        <p:spPr>
          <a:xfrm>
            <a:off x="411163" y="2193741"/>
            <a:ext cx="4084637" cy="2490273"/>
          </a:xfrm>
          <a:prstGeom prst="rect">
            <a:avLst/>
          </a:prstGeom>
        </p:spPr>
        <p:txBody>
          <a:bodyPr>
            <a:normAutofit/>
          </a:bodyPr>
          <a:lstStyle>
            <a:lvl1pPr algn="l">
              <a:lnSpc>
                <a:spcPct val="120000"/>
              </a:lnSpc>
              <a:spcAft>
                <a:spcPts val="600"/>
              </a:spcAft>
              <a:defRPr sz="1800">
                <a:latin typeface="+mn-lt"/>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6" name="Text Placeholder 4"/>
          <p:cNvSpPr>
            <a:spLocks noGrp="1"/>
          </p:cNvSpPr>
          <p:nvPr>
            <p:ph type="body" sz="quarter" idx="15" hasCustomPrompt="1"/>
          </p:nvPr>
        </p:nvSpPr>
        <p:spPr>
          <a:xfrm>
            <a:off x="4648200" y="2193741"/>
            <a:ext cx="4084320" cy="2490273"/>
          </a:xfrm>
          <a:prstGeom prst="rect">
            <a:avLst/>
          </a:prstGeom>
        </p:spPr>
        <p:txBody>
          <a:bodyPr>
            <a:normAutofit/>
          </a:bodyPr>
          <a:lstStyle>
            <a:lvl1pPr algn="l">
              <a:lnSpc>
                <a:spcPct val="120000"/>
              </a:lnSpc>
              <a:spcAft>
                <a:spcPts val="600"/>
              </a:spcAft>
              <a:defRPr sz="1800">
                <a:latin typeface="+mn-lt"/>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8"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9"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1801402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uble Bulleted List with dimensional frame">
    <p:spTree>
      <p:nvGrpSpPr>
        <p:cNvPr id="1" name=""/>
        <p:cNvGrpSpPr/>
        <p:nvPr/>
      </p:nvGrpSpPr>
      <p:grpSpPr>
        <a:xfrm>
          <a:off x="0" y="0"/>
          <a:ext cx="0" cy="0"/>
          <a:chOff x="0" y="0"/>
          <a:chExt cx="0" cy="0"/>
        </a:xfrm>
      </p:grpSpPr>
      <p:pic>
        <p:nvPicPr>
          <p:cNvPr id="10" name="Picture 9"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11" name="Text Placeholder 4"/>
          <p:cNvSpPr>
            <a:spLocks noGrp="1"/>
          </p:cNvSpPr>
          <p:nvPr>
            <p:ph type="body" sz="quarter" idx="10" hasCustomPrompt="1"/>
          </p:nvPr>
        </p:nvSpPr>
        <p:spPr>
          <a:xfrm>
            <a:off x="411163" y="2193741"/>
            <a:ext cx="4084637" cy="2490273"/>
          </a:xfrm>
          <a:prstGeom prst="rect">
            <a:avLst/>
          </a:prstGeom>
        </p:spPr>
        <p:txBody>
          <a:bodyPr>
            <a:normAutofit/>
          </a:bodyPr>
          <a:lstStyle>
            <a:lvl1pPr algn="l">
              <a:lnSpc>
                <a:spcPct val="120000"/>
              </a:lnSpc>
              <a:spcAft>
                <a:spcPts val="600"/>
              </a:spcAft>
              <a:defRPr sz="1800">
                <a:latin typeface="+mn-lt"/>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3" name="Text Placeholder 4"/>
          <p:cNvSpPr>
            <a:spLocks noGrp="1"/>
          </p:cNvSpPr>
          <p:nvPr>
            <p:ph type="body" sz="quarter" idx="15" hasCustomPrompt="1"/>
          </p:nvPr>
        </p:nvSpPr>
        <p:spPr>
          <a:xfrm>
            <a:off x="4648200" y="2193741"/>
            <a:ext cx="4084320" cy="2490273"/>
          </a:xfrm>
          <a:prstGeom prst="rect">
            <a:avLst/>
          </a:prstGeom>
        </p:spPr>
        <p:txBody>
          <a:bodyPr>
            <a:normAutofit/>
          </a:bodyPr>
          <a:lstStyle>
            <a:lvl1pPr algn="l">
              <a:lnSpc>
                <a:spcPct val="120000"/>
              </a:lnSpc>
              <a:spcAft>
                <a:spcPts val="600"/>
              </a:spcAft>
              <a:defRPr sz="1800">
                <a:latin typeface="+mn-lt"/>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5"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6"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1762451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uble Numbered List">
    <p:spTree>
      <p:nvGrpSpPr>
        <p:cNvPr id="1" name=""/>
        <p:cNvGrpSpPr/>
        <p:nvPr/>
      </p:nvGrpSpPr>
      <p:grpSpPr>
        <a:xfrm>
          <a:off x="0" y="0"/>
          <a:ext cx="0" cy="0"/>
          <a:chOff x="0" y="0"/>
          <a:chExt cx="0" cy="0"/>
        </a:xfrm>
      </p:grpSpPr>
      <p:sp>
        <p:nvSpPr>
          <p:cNvPr id="8" name="Text Placeholder 4"/>
          <p:cNvSpPr>
            <a:spLocks noGrp="1"/>
          </p:cNvSpPr>
          <p:nvPr>
            <p:ph type="body" sz="quarter" idx="10" hasCustomPrompt="1"/>
          </p:nvPr>
        </p:nvSpPr>
        <p:spPr>
          <a:xfrm>
            <a:off x="411163" y="2191999"/>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baseline="0"/>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5" name="Text Placeholder 4"/>
          <p:cNvSpPr>
            <a:spLocks noGrp="1"/>
          </p:cNvSpPr>
          <p:nvPr>
            <p:ph type="body" sz="quarter" idx="15" hasCustomPrompt="1"/>
          </p:nvPr>
        </p:nvSpPr>
        <p:spPr>
          <a:xfrm>
            <a:off x="4648200" y="2191999"/>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baseline="0"/>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9"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0"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3821309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ouble Numbered List with dimensional frame">
    <p:spTree>
      <p:nvGrpSpPr>
        <p:cNvPr id="1" name=""/>
        <p:cNvGrpSpPr/>
        <p:nvPr/>
      </p:nvGrpSpPr>
      <p:grpSpPr>
        <a:xfrm>
          <a:off x="0" y="0"/>
          <a:ext cx="0" cy="0"/>
          <a:chOff x="0" y="0"/>
          <a:chExt cx="0" cy="0"/>
        </a:xfrm>
      </p:grpSpPr>
      <p:pic>
        <p:nvPicPr>
          <p:cNvPr id="23" name="Picture 22"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13" name="Text Placeholder 4"/>
          <p:cNvSpPr>
            <a:spLocks noGrp="1"/>
          </p:cNvSpPr>
          <p:nvPr>
            <p:ph type="body" sz="quarter" idx="10" hasCustomPrompt="1"/>
          </p:nvPr>
        </p:nvSpPr>
        <p:spPr>
          <a:xfrm>
            <a:off x="411163" y="2191999"/>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baseline="0"/>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4" name="Text Placeholder 4"/>
          <p:cNvSpPr>
            <a:spLocks noGrp="1"/>
          </p:cNvSpPr>
          <p:nvPr>
            <p:ph type="body" sz="quarter" idx="15" hasCustomPrompt="1"/>
          </p:nvPr>
        </p:nvSpPr>
        <p:spPr>
          <a:xfrm>
            <a:off x="4648200" y="2191999"/>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baseline="0"/>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2"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5"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428263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Option 2">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5213"/>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722376" y="3086100"/>
            <a:ext cx="4840224" cy="1300734"/>
          </a:xfrm>
          <a:prstGeom prst="rect">
            <a:avLst/>
          </a:prstGeom>
        </p:spPr>
        <p:txBody>
          <a:bodyPr anchor="t" anchorCtr="0">
            <a:normAutofit/>
          </a:bodyPr>
          <a:lstStyle>
            <a:lvl1pPr marL="0" indent="0" algn="l">
              <a:lnSpc>
                <a:spcPct val="110000"/>
              </a:lnSpc>
              <a:spcAft>
                <a:spcPts val="0"/>
              </a:spcAft>
              <a:buNone/>
              <a:defRPr sz="2100" b="0">
                <a:latin typeface="Arial Black" panose="020B0A04020102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
        <p:nvSpPr>
          <p:cNvPr id="10"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text</a:t>
            </a:r>
          </a:p>
        </p:txBody>
      </p:sp>
      <p:sp>
        <p:nvSpPr>
          <p:cNvPr id="13"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a:t>
            </a:r>
          </a:p>
        </p:txBody>
      </p:sp>
    </p:spTree>
    <p:extLst>
      <p:ext uri="{BB962C8B-B14F-4D97-AF65-F5344CB8AC3E}">
        <p14:creationId xmlns:p14="http://schemas.microsoft.com/office/powerpoint/2010/main" val="2693130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74453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613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Version 1">
    <p:spTree>
      <p:nvGrpSpPr>
        <p:cNvPr id="1" name=""/>
        <p:cNvGrpSpPr/>
        <p:nvPr/>
      </p:nvGrpSpPr>
      <p:grpSpPr>
        <a:xfrm>
          <a:off x="0" y="0"/>
          <a:ext cx="0" cy="0"/>
          <a:chOff x="0" y="0"/>
          <a:chExt cx="0" cy="0"/>
        </a:xfrm>
      </p:grpSpPr>
      <p:pic>
        <p:nvPicPr>
          <p:cNvPr id="6" name="Picture 8" descr="stryker_title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76" y="1498550"/>
            <a:ext cx="4535424" cy="1057982"/>
          </a:xfrm>
        </p:spPr>
        <p:txBody>
          <a:bodyPr anchor="b"/>
          <a:lstStyle>
            <a:lvl1pPr>
              <a:lnSpc>
                <a:spcPts val="4125"/>
              </a:lnSpc>
              <a:defRPr sz="4050">
                <a:latin typeface="Rockwell" pitchFamily="18" charset="0"/>
              </a:defRPr>
            </a:lvl1pPr>
          </a:lstStyle>
          <a:p>
            <a:r>
              <a:rPr lang="en-US" dirty="0"/>
              <a:t>Click to edit Master title style</a:t>
            </a:r>
          </a:p>
        </p:txBody>
      </p:sp>
      <p:sp>
        <p:nvSpPr>
          <p:cNvPr id="3" name="Text Placeholder 2"/>
          <p:cNvSpPr>
            <a:spLocks noGrp="1"/>
          </p:cNvSpPr>
          <p:nvPr>
            <p:ph type="body" idx="1"/>
          </p:nvPr>
        </p:nvSpPr>
        <p:spPr>
          <a:xfrm>
            <a:off x="722376" y="2756427"/>
            <a:ext cx="4837176" cy="1586973"/>
          </a:xfrm>
        </p:spPr>
        <p:txBody>
          <a:bodyPr anchor="t" anchorCtr="0"/>
          <a:lstStyle>
            <a:lvl1pPr marL="0" indent="0">
              <a:lnSpc>
                <a:spcPts val="4125"/>
              </a:lnSpc>
              <a:spcAft>
                <a:spcPts val="0"/>
              </a:spcAft>
              <a:buNone/>
              <a:defRPr sz="4050" b="1">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2" name="Text Placeholder 4"/>
          <p:cNvSpPr>
            <a:spLocks noGrp="1"/>
          </p:cNvSpPr>
          <p:nvPr>
            <p:ph type="body" sz="quarter" idx="13"/>
          </p:nvPr>
        </p:nvSpPr>
        <p:spPr>
          <a:xfrm>
            <a:off x="6457784" y="2756916"/>
            <a:ext cx="2136775" cy="461665"/>
          </a:xfrm>
        </p:spPr>
        <p:txBody>
          <a:bodyPr anchor="t" anchorCtr="0"/>
          <a:lstStyle>
            <a:lvl1pPr marL="0" indent="0" algn="r">
              <a:lnSpc>
                <a:spcPts val="1800"/>
              </a:lnSpc>
              <a:spcAft>
                <a:spcPts val="0"/>
              </a:spcAft>
              <a:buNone/>
              <a:defRPr sz="1575"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3" name="Text Placeholder 4"/>
          <p:cNvSpPr>
            <a:spLocks noGrp="1"/>
          </p:cNvSpPr>
          <p:nvPr>
            <p:ph type="body" sz="quarter" idx="14"/>
          </p:nvPr>
        </p:nvSpPr>
        <p:spPr>
          <a:xfrm>
            <a:off x="6457784" y="4514851"/>
            <a:ext cx="2136775" cy="230833"/>
          </a:xfrm>
        </p:spPr>
        <p:txBody>
          <a:bodyPr anchor="t" anchorCtr="0"/>
          <a:lstStyle>
            <a:lvl1pPr marL="0" indent="0" algn="r">
              <a:lnSpc>
                <a:spcPts val="1800"/>
              </a:lnSpc>
              <a:spcAft>
                <a:spcPts val="0"/>
              </a:spcAft>
              <a:buNone/>
              <a:defRPr sz="900" b="0">
                <a:latin typeface="Cambria"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pic>
        <p:nvPicPr>
          <p:cNvPr id="8" name="Picture 7">
            <a:extLst>
              <a:ext uri="{FF2B5EF4-FFF2-40B4-BE49-F238E27FC236}">
                <a16:creationId xmlns:a16="http://schemas.microsoft.com/office/drawing/2014/main" id="{64087746-7603-6A42-93E5-9390FFC0E0FA}"/>
              </a:ext>
            </a:extLst>
          </p:cNvPr>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962388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col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 y="1714501"/>
            <a:ext cx="8229600" cy="1644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57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Numbered text">
    <p:spTree>
      <p:nvGrpSpPr>
        <p:cNvPr id="1" name=""/>
        <p:cNvGrpSpPr/>
        <p:nvPr/>
      </p:nvGrpSpPr>
      <p:grpSpPr>
        <a:xfrm>
          <a:off x="0" y="0"/>
          <a:ext cx="0" cy="0"/>
          <a:chOff x="0" y="0"/>
          <a:chExt cx="0" cy="0"/>
        </a:xfrm>
      </p:grpSpPr>
      <p:sp>
        <p:nvSpPr>
          <p:cNvPr id="2" name="Title 1"/>
          <p:cNvSpPr>
            <a:spLocks noGrp="1"/>
          </p:cNvSpPr>
          <p:nvPr>
            <p:ph type="ctrTitle"/>
          </p:nvPr>
        </p:nvSpPr>
        <p:spPr>
          <a:xfrm>
            <a:off x="411480" y="308610"/>
            <a:ext cx="6858000" cy="288541"/>
          </a:xfrm>
        </p:spPr>
        <p:txBody>
          <a:bodyPr/>
          <a:lstStyle/>
          <a:p>
            <a:r>
              <a:rPr lang="en-US"/>
              <a:t>Click to edit Master title style</a:t>
            </a:r>
            <a:endParaRPr lang="en-US" dirty="0"/>
          </a:p>
        </p:txBody>
      </p:sp>
      <p:sp>
        <p:nvSpPr>
          <p:cNvPr id="3" name="Subtitle 2"/>
          <p:cNvSpPr>
            <a:spLocks noGrp="1"/>
          </p:cNvSpPr>
          <p:nvPr>
            <p:ph type="subTitle" idx="1"/>
          </p:nvPr>
        </p:nvSpPr>
        <p:spPr>
          <a:xfrm>
            <a:off x="411480" y="1714500"/>
            <a:ext cx="6400800" cy="206403"/>
          </a:xfrm>
        </p:spPr>
        <p:txBody>
          <a:bodyPr/>
          <a:lstStyle>
            <a:lvl1pPr marL="257175" indent="-257175" algn="l">
              <a:spcAft>
                <a:spcPts val="900"/>
              </a:spcAft>
              <a:buFont typeface="+mj-lt"/>
              <a:buAutoNum type="arabicPeriod"/>
              <a:defRPr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07442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col paragraph">
    <p:spTree>
      <p:nvGrpSpPr>
        <p:cNvPr id="1" name=""/>
        <p:cNvGrpSpPr/>
        <p:nvPr/>
      </p:nvGrpSpPr>
      <p:grpSpPr>
        <a:xfrm>
          <a:off x="0" y="0"/>
          <a:ext cx="0" cy="0"/>
          <a:chOff x="0" y="0"/>
          <a:chExt cx="0" cy="0"/>
        </a:xfrm>
      </p:grpSpPr>
      <p:sp>
        <p:nvSpPr>
          <p:cNvPr id="2" name="Title 1"/>
          <p:cNvSpPr>
            <a:spLocks noGrp="1"/>
          </p:cNvSpPr>
          <p:nvPr>
            <p:ph type="ctrTitle"/>
          </p:nvPr>
        </p:nvSpPr>
        <p:spPr>
          <a:xfrm>
            <a:off x="411480" y="308610"/>
            <a:ext cx="6858000" cy="288541"/>
          </a:xfrm>
        </p:spPr>
        <p:txBody>
          <a:bodyPr/>
          <a:lstStyle/>
          <a:p>
            <a:r>
              <a:rPr lang="en-US"/>
              <a:t>Click to edit Master title style</a:t>
            </a:r>
            <a:endParaRPr lang="en-US" dirty="0"/>
          </a:p>
        </p:txBody>
      </p:sp>
      <p:sp>
        <p:nvSpPr>
          <p:cNvPr id="3" name="Subtitle 2"/>
          <p:cNvSpPr>
            <a:spLocks noGrp="1"/>
          </p:cNvSpPr>
          <p:nvPr>
            <p:ph type="subTitle" idx="1"/>
          </p:nvPr>
        </p:nvSpPr>
        <p:spPr>
          <a:xfrm>
            <a:off x="411480" y="1714501"/>
            <a:ext cx="8229600" cy="206403"/>
          </a:xfrm>
        </p:spPr>
        <p:txBody>
          <a:bodyPr/>
          <a:lstStyle>
            <a:lvl1pPr marL="0" indent="0" algn="l">
              <a:spcAft>
                <a:spcPts val="900"/>
              </a:spcAft>
              <a:buFont typeface="+mj-lt"/>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371600" y="4800601"/>
            <a:ext cx="1143000" cy="103585"/>
          </a:xfrm>
          <a:prstGeom prst="rect">
            <a:avLst/>
          </a:prstGeom>
        </p:spPr>
        <p:txBody>
          <a:bodyPr/>
          <a:lstStyle>
            <a:lvl1pPr>
              <a:defRPr/>
            </a:lvl1pPr>
          </a:lstStyle>
          <a:p>
            <a:pPr>
              <a:defRPr/>
            </a:pPr>
            <a:fld id="{678886D6-ED2E-472F-B74F-C798AE12A06E}" type="datetime4">
              <a:rPr lang="en-US" smtClean="0"/>
              <a:t>April 4, 2020</a:t>
            </a:fld>
            <a:endParaRPr lang="en-US" dirty="0"/>
          </a:p>
        </p:txBody>
      </p:sp>
      <p:sp>
        <p:nvSpPr>
          <p:cNvPr id="5" name="Footer Placeholder 4"/>
          <p:cNvSpPr>
            <a:spLocks noGrp="1"/>
          </p:cNvSpPr>
          <p:nvPr>
            <p:ph type="ftr" sz="quarter" idx="11"/>
          </p:nvPr>
        </p:nvSpPr>
        <p:spPr>
          <a:xfrm>
            <a:off x="3017838" y="4799410"/>
            <a:ext cx="5486400" cy="103584"/>
          </a:xfrm>
          <a:prstGeom prst="rect">
            <a:avLst/>
          </a:prstGeom>
        </p:spPr>
        <p:txBody>
          <a:bodyPr/>
          <a:lstStyle>
            <a:lvl1pPr>
              <a:defRPr/>
            </a:lvl1pPr>
          </a:lstStyle>
          <a:p>
            <a:pPr>
              <a:defRPr/>
            </a:pPr>
            <a:r>
              <a:rPr lang="en-US"/>
              <a:t>Confidential </a:t>
            </a:r>
            <a:endParaRPr lang="en-US" dirty="0"/>
          </a:p>
        </p:txBody>
      </p:sp>
      <p:sp>
        <p:nvSpPr>
          <p:cNvPr id="6" name="Slide Number Placeholder 5"/>
          <p:cNvSpPr>
            <a:spLocks noGrp="1"/>
          </p:cNvSpPr>
          <p:nvPr>
            <p:ph type="sldNum" sz="quarter" idx="12"/>
          </p:nvPr>
        </p:nvSpPr>
        <p:spPr>
          <a:xfrm>
            <a:off x="8245475" y="4799121"/>
            <a:ext cx="457200" cy="103874"/>
          </a:xfrm>
          <a:prstGeom prst="rect">
            <a:avLst/>
          </a:prstGeom>
        </p:spPr>
        <p:txBody>
          <a:bodyPr/>
          <a:lstStyle>
            <a:lvl1pPr>
              <a:defRPr/>
            </a:lvl1pPr>
          </a:lstStyle>
          <a:p>
            <a:pPr>
              <a:defRPr/>
            </a:pPr>
            <a:fld id="{07A001A6-55A0-4413-AF28-83742B78DE1E}" type="slidenum">
              <a:rPr lang="en-US"/>
              <a:pPr>
                <a:defRPr/>
              </a:pPr>
              <a:t>‹#›</a:t>
            </a:fld>
            <a:endParaRPr lang="en-US" dirty="0"/>
          </a:p>
        </p:txBody>
      </p:sp>
    </p:spTree>
    <p:extLst>
      <p:ext uri="{BB962C8B-B14F-4D97-AF65-F5344CB8AC3E}">
        <p14:creationId xmlns:p14="http://schemas.microsoft.com/office/powerpoint/2010/main" val="1477774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col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11480" y="1714500"/>
            <a:ext cx="8229600" cy="1488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371600" y="4800601"/>
            <a:ext cx="1143000" cy="103585"/>
          </a:xfrm>
          <a:prstGeom prst="rect">
            <a:avLst/>
          </a:prstGeom>
        </p:spPr>
        <p:txBody>
          <a:bodyPr/>
          <a:lstStyle>
            <a:lvl1pPr>
              <a:defRPr/>
            </a:lvl1pPr>
          </a:lstStyle>
          <a:p>
            <a:pPr>
              <a:defRPr/>
            </a:pPr>
            <a:fld id="{66F03FE9-24AD-4E41-B40B-0B0DC06E18F5}" type="datetime4">
              <a:rPr lang="en-US" smtClean="0"/>
              <a:t>April 4, 2020</a:t>
            </a:fld>
            <a:endParaRPr lang="en-US" dirty="0"/>
          </a:p>
        </p:txBody>
      </p:sp>
      <p:sp>
        <p:nvSpPr>
          <p:cNvPr id="5" name="Footer Placeholder 4"/>
          <p:cNvSpPr>
            <a:spLocks noGrp="1"/>
          </p:cNvSpPr>
          <p:nvPr>
            <p:ph type="ftr" sz="quarter" idx="11"/>
          </p:nvPr>
        </p:nvSpPr>
        <p:spPr>
          <a:xfrm>
            <a:off x="3017838" y="4799410"/>
            <a:ext cx="5486400" cy="103584"/>
          </a:xfrm>
          <a:prstGeom prst="rect">
            <a:avLst/>
          </a:prstGeom>
        </p:spPr>
        <p:txBody>
          <a:bodyPr/>
          <a:lstStyle>
            <a:lvl1pPr>
              <a:defRPr/>
            </a:lvl1pPr>
          </a:lstStyle>
          <a:p>
            <a:pPr>
              <a:defRPr/>
            </a:pPr>
            <a:r>
              <a:rPr lang="en-US"/>
              <a:t>Confidential </a:t>
            </a:r>
            <a:endParaRPr lang="en-US" dirty="0"/>
          </a:p>
        </p:txBody>
      </p:sp>
      <p:sp>
        <p:nvSpPr>
          <p:cNvPr id="6" name="Slide Number Placeholder 5"/>
          <p:cNvSpPr>
            <a:spLocks noGrp="1"/>
          </p:cNvSpPr>
          <p:nvPr>
            <p:ph type="sldNum" sz="quarter" idx="12"/>
          </p:nvPr>
        </p:nvSpPr>
        <p:spPr>
          <a:xfrm>
            <a:off x="8245475" y="4799121"/>
            <a:ext cx="457200" cy="103874"/>
          </a:xfrm>
          <a:prstGeom prst="rect">
            <a:avLst/>
          </a:prstGeom>
        </p:spPr>
        <p:txBody>
          <a:bodyPr/>
          <a:lstStyle>
            <a:lvl1pPr>
              <a:defRPr/>
            </a:lvl1pPr>
          </a:lstStyle>
          <a:p>
            <a:pPr>
              <a:defRPr/>
            </a:pPr>
            <a:fld id="{14C0E67B-D91C-4775-B35E-DE73DCCBC890}" type="slidenum">
              <a:rPr lang="en-US"/>
              <a:pPr>
                <a:defRPr/>
              </a:pPr>
              <a:t>‹#›</a:t>
            </a:fld>
            <a:endParaRPr lang="en-US" dirty="0"/>
          </a:p>
        </p:txBody>
      </p:sp>
    </p:spTree>
    <p:extLst>
      <p:ext uri="{BB962C8B-B14F-4D97-AF65-F5344CB8AC3E}">
        <p14:creationId xmlns:p14="http://schemas.microsoft.com/office/powerpoint/2010/main" val="3639571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2" name="Title 1"/>
          <p:cNvSpPr>
            <a:spLocks noGrp="1"/>
          </p:cNvSpPr>
          <p:nvPr>
            <p:ph type="title"/>
          </p:nvPr>
        </p:nvSpPr>
        <p:spPr>
          <a:xfrm>
            <a:off x="411480" y="308611"/>
            <a:ext cx="6858000" cy="269305"/>
          </a:xfrm>
        </p:spPr>
        <p:txBody>
          <a:bodyPr/>
          <a:lstStyle>
            <a:lvl1pPr algn="l">
              <a:lnSpc>
                <a:spcPts val="2100"/>
              </a:lnSpc>
              <a:defRPr sz="1875" b="1" baseline="0"/>
            </a:lvl1pPr>
          </a:lstStyle>
          <a:p>
            <a:r>
              <a:rPr lang="en-US"/>
              <a:t>Click to edit Master title style</a:t>
            </a:r>
            <a:endParaRPr lang="en-US" dirty="0"/>
          </a:p>
        </p:txBody>
      </p:sp>
      <p:sp>
        <p:nvSpPr>
          <p:cNvPr id="3" name="Content Placeholder 2"/>
          <p:cNvSpPr>
            <a:spLocks noGrp="1"/>
          </p:cNvSpPr>
          <p:nvPr>
            <p:ph idx="1"/>
          </p:nvPr>
        </p:nvSpPr>
        <p:spPr>
          <a:xfrm>
            <a:off x="411480" y="2400300"/>
            <a:ext cx="4041648" cy="205184"/>
          </a:xfrm>
        </p:spPr>
        <p:txBody>
          <a:bodyPr/>
          <a:lstStyle>
            <a:lvl1pPr marL="0" indent="0">
              <a:spcAft>
                <a:spcPts val="900"/>
              </a:spcAft>
              <a:buNone/>
              <a:defRPr sz="1350" baseline="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p:txBody>
      </p:sp>
      <p:sp>
        <p:nvSpPr>
          <p:cNvPr id="4" name="Text Placeholder 3"/>
          <p:cNvSpPr>
            <a:spLocks noGrp="1"/>
          </p:cNvSpPr>
          <p:nvPr>
            <p:ph type="body" sz="half" idx="2"/>
          </p:nvPr>
        </p:nvSpPr>
        <p:spPr>
          <a:xfrm>
            <a:off x="411480" y="1983805"/>
            <a:ext cx="4041648" cy="269305"/>
          </a:xfrm>
        </p:spPr>
        <p:txBody>
          <a:bodyPr anchor="b"/>
          <a:lstStyle>
            <a:lvl1pPr marL="0" indent="0">
              <a:lnSpc>
                <a:spcPts val="2100"/>
              </a:lnSpc>
              <a:buNone/>
              <a:defRPr sz="1875">
                <a:latin typeface="+mj-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2" name="Picture Placeholder 2"/>
          <p:cNvSpPr>
            <a:spLocks noGrp="1"/>
          </p:cNvSpPr>
          <p:nvPr>
            <p:ph type="pic" idx="14"/>
          </p:nvPr>
        </p:nvSpPr>
        <p:spPr>
          <a:xfrm>
            <a:off x="4648200" y="2000251"/>
            <a:ext cx="4038600" cy="223844"/>
          </a:xfrm>
        </p:spPr>
        <p:txBody>
          <a:bodyPr rtlCol="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6" name="Date Placeholder 3"/>
          <p:cNvSpPr>
            <a:spLocks noGrp="1"/>
          </p:cNvSpPr>
          <p:nvPr>
            <p:ph type="dt" sz="half" idx="15"/>
          </p:nvPr>
        </p:nvSpPr>
        <p:spPr>
          <a:xfrm>
            <a:off x="1371600" y="4800601"/>
            <a:ext cx="1143000" cy="103585"/>
          </a:xfrm>
          <a:prstGeom prst="rect">
            <a:avLst/>
          </a:prstGeom>
        </p:spPr>
        <p:txBody>
          <a:bodyPr/>
          <a:lstStyle>
            <a:lvl1pPr>
              <a:defRPr/>
            </a:lvl1pPr>
          </a:lstStyle>
          <a:p>
            <a:pPr>
              <a:defRPr/>
            </a:pPr>
            <a:fld id="{9DAAD307-A168-4C97-B072-BD1045F3E129}" type="datetime4">
              <a:rPr lang="en-US" smtClean="0"/>
              <a:t>April 4, 2020</a:t>
            </a:fld>
            <a:endParaRPr lang="en-US" dirty="0"/>
          </a:p>
        </p:txBody>
      </p:sp>
      <p:sp>
        <p:nvSpPr>
          <p:cNvPr id="7" name="Footer Placeholder 4"/>
          <p:cNvSpPr>
            <a:spLocks noGrp="1"/>
          </p:cNvSpPr>
          <p:nvPr>
            <p:ph type="ftr" sz="quarter" idx="16"/>
          </p:nvPr>
        </p:nvSpPr>
        <p:spPr>
          <a:xfrm>
            <a:off x="3017838" y="4799410"/>
            <a:ext cx="5486400" cy="103584"/>
          </a:xfrm>
          <a:prstGeom prst="rect">
            <a:avLst/>
          </a:prstGeom>
        </p:spPr>
        <p:txBody>
          <a:bodyPr/>
          <a:lstStyle>
            <a:lvl1pPr>
              <a:defRPr/>
            </a:lvl1pPr>
          </a:lstStyle>
          <a:p>
            <a:pPr>
              <a:defRPr/>
            </a:pPr>
            <a:r>
              <a:rPr lang="en-US"/>
              <a:t>Confidential </a:t>
            </a:r>
            <a:endParaRPr lang="en-US" dirty="0"/>
          </a:p>
        </p:txBody>
      </p:sp>
      <p:sp>
        <p:nvSpPr>
          <p:cNvPr id="8" name="Slide Number Placeholder 5"/>
          <p:cNvSpPr>
            <a:spLocks noGrp="1"/>
          </p:cNvSpPr>
          <p:nvPr>
            <p:ph type="sldNum" sz="quarter" idx="17"/>
          </p:nvPr>
        </p:nvSpPr>
        <p:spPr>
          <a:xfrm>
            <a:off x="8245475" y="4799121"/>
            <a:ext cx="457200" cy="103874"/>
          </a:xfrm>
          <a:prstGeom prst="rect">
            <a:avLst/>
          </a:prstGeom>
        </p:spPr>
        <p:txBody>
          <a:bodyPr/>
          <a:lstStyle>
            <a:lvl1pPr>
              <a:defRPr/>
            </a:lvl1pPr>
          </a:lstStyle>
          <a:p>
            <a:pPr>
              <a:defRPr/>
            </a:pPr>
            <a:fld id="{534E011F-A034-4120-97F4-BE52E161DB1C}" type="slidenum">
              <a:rPr lang="en-US"/>
              <a:pPr>
                <a:defRPr/>
              </a:pPr>
              <a:t>‹#›</a:t>
            </a:fld>
            <a:endParaRPr lang="en-US" dirty="0"/>
          </a:p>
        </p:txBody>
      </p:sp>
    </p:spTree>
    <p:extLst>
      <p:ext uri="{BB962C8B-B14F-4D97-AF65-F5344CB8AC3E}">
        <p14:creationId xmlns:p14="http://schemas.microsoft.com/office/powerpoint/2010/main" val="3637544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2-col, 2 headings">
    <p:spTree>
      <p:nvGrpSpPr>
        <p:cNvPr id="1" name=""/>
        <p:cNvGrpSpPr/>
        <p:nvPr/>
      </p:nvGrpSpPr>
      <p:grpSpPr>
        <a:xfrm>
          <a:off x="0" y="0"/>
          <a:ext cx="0" cy="0"/>
          <a:chOff x="0" y="0"/>
          <a:chExt cx="0" cy="0"/>
        </a:xfrm>
      </p:grpSpPr>
      <p:sp>
        <p:nvSpPr>
          <p:cNvPr id="2" name="Title 1"/>
          <p:cNvSpPr>
            <a:spLocks noGrp="1"/>
          </p:cNvSpPr>
          <p:nvPr>
            <p:ph type="title"/>
          </p:nvPr>
        </p:nvSpPr>
        <p:spPr>
          <a:xfrm>
            <a:off x="411480" y="308611"/>
            <a:ext cx="6858000" cy="269305"/>
          </a:xfrm>
        </p:spPr>
        <p:txBody>
          <a:bodyPr/>
          <a:lstStyle>
            <a:lvl1pPr>
              <a:lnSpc>
                <a:spcPts val="2100"/>
              </a:lnSpc>
              <a:defRPr baseline="0"/>
            </a:lvl1pPr>
          </a:lstStyle>
          <a:p>
            <a:r>
              <a:rPr lang="en-US"/>
              <a:t>Click to edit Master title style</a:t>
            </a:r>
            <a:endParaRPr lang="en-US" dirty="0"/>
          </a:p>
        </p:txBody>
      </p:sp>
      <p:sp>
        <p:nvSpPr>
          <p:cNvPr id="3" name="Text Placeholder 2"/>
          <p:cNvSpPr>
            <a:spLocks noGrp="1"/>
          </p:cNvSpPr>
          <p:nvPr>
            <p:ph type="body" idx="1"/>
          </p:nvPr>
        </p:nvSpPr>
        <p:spPr>
          <a:xfrm>
            <a:off x="411480" y="1983805"/>
            <a:ext cx="4040188" cy="269305"/>
          </a:xfrm>
        </p:spPr>
        <p:txBody>
          <a:bodyPr anchor="b"/>
          <a:lstStyle>
            <a:lvl1pPr marL="0" indent="0">
              <a:lnSpc>
                <a:spcPts val="2100"/>
              </a:lnSpc>
              <a:buNone/>
              <a:defRPr sz="1875"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11480" y="2400300"/>
            <a:ext cx="4040188" cy="1487587"/>
          </a:xfrm>
        </p:spPr>
        <p:txBody>
          <a:bodyPr/>
          <a:lstStyle>
            <a:lvl1pPr>
              <a:defRPr sz="1350"/>
            </a:lvl1pPr>
            <a:lvl2pPr>
              <a:defRPr sz="1350"/>
            </a:lvl2pPr>
            <a:lvl3pPr>
              <a:defRPr sz="1350"/>
            </a:lvl3pPr>
            <a:lvl4pPr>
              <a:defRPr sz="1350"/>
            </a:lvl4pPr>
            <a:lvl5pPr>
              <a:defRPr sz="1350"/>
            </a:lvl5pPr>
            <a:lvl6pPr>
              <a:defRPr sz="1350"/>
            </a:lvl6pPr>
            <a:lvl7pPr>
              <a:lnSpc>
                <a:spcPts val="1575"/>
              </a:lnSpc>
              <a:defRPr sz="1350" baseline="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983805"/>
            <a:ext cx="4041775" cy="269305"/>
          </a:xfrm>
        </p:spPr>
        <p:txBody>
          <a:bodyPr anchor="b"/>
          <a:lstStyle>
            <a:lvl1pPr marL="0" indent="0">
              <a:lnSpc>
                <a:spcPts val="2100"/>
              </a:lnSpc>
              <a:buNone/>
              <a:defRPr sz="1875"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400300"/>
            <a:ext cx="4041775" cy="1487587"/>
          </a:xfrm>
        </p:spPr>
        <p:txBody>
          <a:bodyPr/>
          <a:lstStyle>
            <a:lvl1pPr>
              <a:defRPr sz="1350"/>
            </a:lvl1pPr>
            <a:lvl2pPr>
              <a:defRPr sz="1350"/>
            </a:lvl2pPr>
            <a:lvl3pPr>
              <a:defRPr sz="1350"/>
            </a:lvl3pPr>
            <a:lvl4pPr>
              <a:defRPr sz="1350"/>
            </a:lvl4pPr>
            <a:lvl5pPr>
              <a:defRPr sz="1350" baseline="0"/>
            </a:lvl5pPr>
            <a:lvl6pPr>
              <a:defRPr sz="1350" baseline="0"/>
            </a:lvl6pPr>
            <a:lvl7pPr>
              <a:defRPr sz="135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1371600" y="4800601"/>
            <a:ext cx="1143000" cy="103585"/>
          </a:xfrm>
          <a:prstGeom prst="rect">
            <a:avLst/>
          </a:prstGeom>
        </p:spPr>
        <p:txBody>
          <a:bodyPr/>
          <a:lstStyle>
            <a:lvl1pPr>
              <a:defRPr/>
            </a:lvl1pPr>
          </a:lstStyle>
          <a:p>
            <a:pPr>
              <a:defRPr/>
            </a:pPr>
            <a:fld id="{43FFDACC-E880-4F46-BA4F-E90032736451}" type="datetime4">
              <a:rPr lang="en-US" smtClean="0"/>
              <a:t>April 4, 2020</a:t>
            </a:fld>
            <a:endParaRPr lang="en-US" dirty="0"/>
          </a:p>
        </p:txBody>
      </p:sp>
      <p:sp>
        <p:nvSpPr>
          <p:cNvPr id="8" name="Footer Placeholder 4"/>
          <p:cNvSpPr>
            <a:spLocks noGrp="1"/>
          </p:cNvSpPr>
          <p:nvPr>
            <p:ph type="ftr" sz="quarter" idx="11"/>
          </p:nvPr>
        </p:nvSpPr>
        <p:spPr>
          <a:xfrm>
            <a:off x="3017838" y="4799410"/>
            <a:ext cx="5486400" cy="103584"/>
          </a:xfrm>
          <a:prstGeom prst="rect">
            <a:avLst/>
          </a:prstGeom>
        </p:spPr>
        <p:txBody>
          <a:bodyPr/>
          <a:lstStyle>
            <a:lvl1pPr>
              <a:defRPr/>
            </a:lvl1pPr>
          </a:lstStyle>
          <a:p>
            <a:pPr>
              <a:defRPr/>
            </a:pPr>
            <a:r>
              <a:rPr lang="en-US"/>
              <a:t>Confidential </a:t>
            </a:r>
            <a:endParaRPr lang="en-US" dirty="0"/>
          </a:p>
        </p:txBody>
      </p:sp>
      <p:sp>
        <p:nvSpPr>
          <p:cNvPr id="9" name="Slide Number Placeholder 5"/>
          <p:cNvSpPr>
            <a:spLocks noGrp="1"/>
          </p:cNvSpPr>
          <p:nvPr>
            <p:ph type="sldNum" sz="quarter" idx="12"/>
          </p:nvPr>
        </p:nvSpPr>
        <p:spPr>
          <a:xfrm>
            <a:off x="8245475" y="4799121"/>
            <a:ext cx="457200" cy="103874"/>
          </a:xfrm>
          <a:prstGeom prst="rect">
            <a:avLst/>
          </a:prstGeom>
        </p:spPr>
        <p:txBody>
          <a:bodyPr/>
          <a:lstStyle>
            <a:lvl1pPr>
              <a:defRPr/>
            </a:lvl1pPr>
          </a:lstStyle>
          <a:p>
            <a:pPr>
              <a:defRPr/>
            </a:pPr>
            <a:fld id="{34617133-C3F6-4793-80FD-BAEB9726417D}" type="slidenum">
              <a:rPr lang="en-US"/>
              <a:pPr>
                <a:defRPr/>
              </a:pPr>
              <a:t>‹#›</a:t>
            </a:fld>
            <a:endParaRPr lang="en-US" dirty="0"/>
          </a:p>
        </p:txBody>
      </p:sp>
    </p:spTree>
    <p:extLst>
      <p:ext uri="{BB962C8B-B14F-4D97-AF65-F5344CB8AC3E}">
        <p14:creationId xmlns:p14="http://schemas.microsoft.com/office/powerpoint/2010/main" val="3364565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2-col, 2 short headings">
    <p:spTree>
      <p:nvGrpSpPr>
        <p:cNvPr id="1" name=""/>
        <p:cNvGrpSpPr/>
        <p:nvPr/>
      </p:nvGrpSpPr>
      <p:grpSpPr>
        <a:xfrm>
          <a:off x="0" y="0"/>
          <a:ext cx="0" cy="0"/>
          <a:chOff x="0" y="0"/>
          <a:chExt cx="0" cy="0"/>
        </a:xfrm>
      </p:grpSpPr>
      <p:sp>
        <p:nvSpPr>
          <p:cNvPr id="2" name="Title 1"/>
          <p:cNvSpPr>
            <a:spLocks noGrp="1"/>
          </p:cNvSpPr>
          <p:nvPr>
            <p:ph type="title"/>
          </p:nvPr>
        </p:nvSpPr>
        <p:spPr>
          <a:xfrm>
            <a:off x="411480" y="308611"/>
            <a:ext cx="6858000" cy="269305"/>
          </a:xfrm>
        </p:spPr>
        <p:txBody>
          <a:bodyPr/>
          <a:lstStyle>
            <a:lvl1pPr>
              <a:lnSpc>
                <a:spcPts val="2100"/>
              </a:lnSpc>
              <a:defRPr baseline="0"/>
            </a:lvl1pPr>
          </a:lstStyle>
          <a:p>
            <a:r>
              <a:rPr lang="en-US"/>
              <a:t>Click to edit Master title style</a:t>
            </a:r>
            <a:endParaRPr lang="en-US" dirty="0"/>
          </a:p>
        </p:txBody>
      </p:sp>
      <p:sp>
        <p:nvSpPr>
          <p:cNvPr id="3" name="Text Placeholder 2"/>
          <p:cNvSpPr>
            <a:spLocks noGrp="1"/>
          </p:cNvSpPr>
          <p:nvPr>
            <p:ph type="body" idx="1"/>
          </p:nvPr>
        </p:nvSpPr>
        <p:spPr>
          <a:xfrm>
            <a:off x="411480" y="1714501"/>
            <a:ext cx="4040188" cy="269305"/>
          </a:xfrm>
        </p:spPr>
        <p:txBody>
          <a:bodyPr anchor="b"/>
          <a:lstStyle>
            <a:lvl1pPr marL="0" indent="0">
              <a:lnSpc>
                <a:spcPts val="2100"/>
              </a:lnSpc>
              <a:buNone/>
              <a:defRPr sz="1875"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11480" y="2132838"/>
            <a:ext cx="4040188" cy="1487587"/>
          </a:xfrm>
        </p:spPr>
        <p:txBody>
          <a:bodyPr/>
          <a:lstStyle>
            <a:lvl1pPr>
              <a:defRPr sz="1350"/>
            </a:lvl1pPr>
            <a:lvl2pPr>
              <a:defRPr sz="1350"/>
            </a:lvl2pPr>
            <a:lvl3pPr>
              <a:defRPr sz="1350"/>
            </a:lvl3pPr>
            <a:lvl4pPr>
              <a:defRPr sz="1350"/>
            </a:lvl4pPr>
            <a:lvl5pPr>
              <a:defRPr sz="1350"/>
            </a:lvl5pPr>
            <a:lvl6pPr>
              <a:defRPr sz="1350"/>
            </a:lvl6pPr>
            <a:lvl7pPr>
              <a:lnSpc>
                <a:spcPts val="1575"/>
              </a:lnSpc>
              <a:defRPr sz="1350" baseline="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714501"/>
            <a:ext cx="4041775" cy="269305"/>
          </a:xfrm>
        </p:spPr>
        <p:txBody>
          <a:bodyPr anchor="b"/>
          <a:lstStyle>
            <a:lvl1pPr marL="0" indent="0">
              <a:lnSpc>
                <a:spcPts val="2100"/>
              </a:lnSpc>
              <a:buNone/>
              <a:defRPr sz="1875"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30996"/>
            <a:ext cx="4041775" cy="1487587"/>
          </a:xfrm>
        </p:spPr>
        <p:txBody>
          <a:bodyPr/>
          <a:lstStyle>
            <a:lvl1pPr>
              <a:defRPr sz="1350"/>
            </a:lvl1pPr>
            <a:lvl2pPr>
              <a:defRPr sz="1350"/>
            </a:lvl2pPr>
            <a:lvl3pPr>
              <a:defRPr sz="1350"/>
            </a:lvl3pPr>
            <a:lvl4pPr>
              <a:defRPr sz="1350"/>
            </a:lvl4pPr>
            <a:lvl5pPr>
              <a:defRPr sz="1350" baseline="0"/>
            </a:lvl5pPr>
            <a:lvl6pPr>
              <a:defRPr sz="1350" baseline="0"/>
            </a:lvl6pPr>
            <a:lvl7pPr>
              <a:defRPr sz="135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1371600" y="4800601"/>
            <a:ext cx="1143000" cy="103585"/>
          </a:xfrm>
          <a:prstGeom prst="rect">
            <a:avLst/>
          </a:prstGeom>
        </p:spPr>
        <p:txBody>
          <a:bodyPr/>
          <a:lstStyle>
            <a:lvl1pPr>
              <a:defRPr/>
            </a:lvl1pPr>
          </a:lstStyle>
          <a:p>
            <a:pPr>
              <a:defRPr/>
            </a:pPr>
            <a:fld id="{0505A419-02B8-4D30-BBBA-B0331C6B6F30}" type="datetime4">
              <a:rPr lang="en-US" smtClean="0"/>
              <a:t>April 4, 2020</a:t>
            </a:fld>
            <a:endParaRPr lang="en-US" dirty="0"/>
          </a:p>
        </p:txBody>
      </p:sp>
      <p:sp>
        <p:nvSpPr>
          <p:cNvPr id="8" name="Footer Placeholder 4"/>
          <p:cNvSpPr>
            <a:spLocks noGrp="1"/>
          </p:cNvSpPr>
          <p:nvPr>
            <p:ph type="ftr" sz="quarter" idx="11"/>
          </p:nvPr>
        </p:nvSpPr>
        <p:spPr>
          <a:xfrm>
            <a:off x="3017838" y="4799410"/>
            <a:ext cx="5486400" cy="103584"/>
          </a:xfrm>
          <a:prstGeom prst="rect">
            <a:avLst/>
          </a:prstGeom>
        </p:spPr>
        <p:txBody>
          <a:bodyPr/>
          <a:lstStyle>
            <a:lvl1pPr>
              <a:defRPr/>
            </a:lvl1pPr>
          </a:lstStyle>
          <a:p>
            <a:pPr>
              <a:defRPr/>
            </a:pPr>
            <a:r>
              <a:rPr lang="en-US"/>
              <a:t>Confidential </a:t>
            </a:r>
            <a:endParaRPr lang="en-US" dirty="0"/>
          </a:p>
        </p:txBody>
      </p:sp>
      <p:sp>
        <p:nvSpPr>
          <p:cNvPr id="9" name="Slide Number Placeholder 5"/>
          <p:cNvSpPr>
            <a:spLocks noGrp="1"/>
          </p:cNvSpPr>
          <p:nvPr>
            <p:ph type="sldNum" sz="quarter" idx="12"/>
          </p:nvPr>
        </p:nvSpPr>
        <p:spPr>
          <a:xfrm>
            <a:off x="8245475" y="4799121"/>
            <a:ext cx="457200" cy="103874"/>
          </a:xfrm>
          <a:prstGeom prst="rect">
            <a:avLst/>
          </a:prstGeom>
        </p:spPr>
        <p:txBody>
          <a:bodyPr/>
          <a:lstStyle>
            <a:lvl1pPr>
              <a:defRPr/>
            </a:lvl1pPr>
          </a:lstStyle>
          <a:p>
            <a:pPr>
              <a:defRPr/>
            </a:pPr>
            <a:fld id="{604EFB65-1668-4296-AE82-B0FAC31467A6}" type="slidenum">
              <a:rPr lang="en-US"/>
              <a:pPr>
                <a:defRPr/>
              </a:pPr>
              <a:t>‹#›</a:t>
            </a:fld>
            <a:endParaRPr lang="en-US" dirty="0"/>
          </a:p>
        </p:txBody>
      </p:sp>
    </p:spTree>
    <p:extLst>
      <p:ext uri="{BB962C8B-B14F-4D97-AF65-F5344CB8AC3E}">
        <p14:creationId xmlns:p14="http://schemas.microsoft.com/office/powerpoint/2010/main" val="2770950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631596"/>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Rockwell" panose="02060603020205020403" pitchFamily="18" charset="0"/>
                <a:cs typeface="Rockwell" panose="020606030202050204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6" name="Text Placeholder 5"/>
          <p:cNvSpPr>
            <a:spLocks noGrp="1"/>
          </p:cNvSpPr>
          <p:nvPr>
            <p:ph type="body" sz="quarter" idx="11" hasCustomPrompt="1"/>
          </p:nvPr>
        </p:nvSpPr>
        <p:spPr>
          <a:xfrm>
            <a:off x="411163" y="2434590"/>
            <a:ext cx="6172200" cy="1411923"/>
          </a:xfrm>
          <a:prstGeom prst="rect">
            <a:avLst/>
          </a:prstGeom>
        </p:spPr>
        <p:txBody>
          <a:bodyPr>
            <a:normAutofit/>
          </a:bodyPr>
          <a:lstStyle>
            <a:lvl1pPr algn="l">
              <a:defRPr sz="2100">
                <a:solidFill>
                  <a:schemeClr val="tx1"/>
                </a:solidFill>
                <a:latin typeface="+mj-lt"/>
                <a:ea typeface="Futura For Stryker" charset="0"/>
                <a:cs typeface="Futura For Stryker" charset="0"/>
              </a:defRPr>
            </a:lvl1pPr>
          </a:lstStyle>
          <a:p>
            <a:pPr lvl="0"/>
            <a:r>
              <a:rPr lang="en-US" dirty="0"/>
              <a:t>Click to edit text</a:t>
            </a:r>
          </a:p>
        </p:txBody>
      </p:sp>
    </p:spTree>
    <p:extLst>
      <p:ext uri="{BB962C8B-B14F-4D97-AF65-F5344CB8AC3E}">
        <p14:creationId xmlns:p14="http://schemas.microsoft.com/office/powerpoint/2010/main" val="368204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col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1480" y="1227582"/>
            <a:ext cx="4038600" cy="1487587"/>
          </a:xfrm>
        </p:spPr>
        <p:txBody>
          <a:bodyPr/>
          <a:lstStyle>
            <a:lvl1pPr>
              <a:defRPr sz="1350"/>
            </a:lvl1pPr>
            <a:lvl2pPr>
              <a:defRPr sz="1350"/>
            </a:lvl2pPr>
            <a:lvl3pPr>
              <a:defRPr sz="1350"/>
            </a:lvl3pPr>
            <a:lvl4pPr>
              <a:defRPr sz="1350"/>
            </a:lvl4pPr>
            <a:lvl5pPr>
              <a:defRPr sz="1350" baseline="0"/>
            </a:lvl5pPr>
            <a:lvl6pPr>
              <a:defRPr sz="1350"/>
            </a:lvl6pPr>
            <a:lvl7pPr>
              <a:defRPr sz="1350" baseline="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227582"/>
            <a:ext cx="4038600" cy="1487587"/>
          </a:xfrm>
        </p:spPr>
        <p:txBody>
          <a:bodyPr/>
          <a:lstStyle>
            <a:lvl1pPr>
              <a:defRPr sz="1350"/>
            </a:lvl1pPr>
            <a:lvl2pPr>
              <a:defRPr sz="1350"/>
            </a:lvl2pPr>
            <a:lvl3pPr>
              <a:defRPr sz="1350" baseline="0"/>
            </a:lvl3pPr>
            <a:lvl4pPr>
              <a:defRPr sz="1350"/>
            </a:lvl4pPr>
            <a:lvl5pPr>
              <a:defRPr sz="1350" baseline="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1371600" y="4800601"/>
            <a:ext cx="1143000" cy="103585"/>
          </a:xfrm>
          <a:prstGeom prst="rect">
            <a:avLst/>
          </a:prstGeom>
        </p:spPr>
        <p:txBody>
          <a:bodyPr/>
          <a:lstStyle>
            <a:lvl1pPr>
              <a:defRPr/>
            </a:lvl1pPr>
          </a:lstStyle>
          <a:p>
            <a:pPr>
              <a:defRPr/>
            </a:pPr>
            <a:fld id="{0937CD02-B03F-4BC2-A9C2-74276D4369C5}" type="datetime4">
              <a:rPr lang="en-US" smtClean="0"/>
              <a:t>April 4, 2020</a:t>
            </a:fld>
            <a:endParaRPr lang="en-US" dirty="0"/>
          </a:p>
        </p:txBody>
      </p:sp>
      <p:sp>
        <p:nvSpPr>
          <p:cNvPr id="6" name="Footer Placeholder 4"/>
          <p:cNvSpPr>
            <a:spLocks noGrp="1"/>
          </p:cNvSpPr>
          <p:nvPr>
            <p:ph type="ftr" sz="quarter" idx="11"/>
          </p:nvPr>
        </p:nvSpPr>
        <p:spPr>
          <a:xfrm>
            <a:off x="3017838" y="4799410"/>
            <a:ext cx="5486400" cy="103584"/>
          </a:xfrm>
          <a:prstGeom prst="rect">
            <a:avLst/>
          </a:prstGeom>
        </p:spPr>
        <p:txBody>
          <a:bodyPr/>
          <a:lstStyle>
            <a:lvl1pPr>
              <a:defRPr/>
            </a:lvl1pPr>
          </a:lstStyle>
          <a:p>
            <a:pPr>
              <a:defRPr/>
            </a:pPr>
            <a:r>
              <a:rPr lang="en-US"/>
              <a:t>Confidential </a:t>
            </a:r>
            <a:endParaRPr lang="en-US" dirty="0"/>
          </a:p>
        </p:txBody>
      </p:sp>
      <p:sp>
        <p:nvSpPr>
          <p:cNvPr id="7" name="Slide Number Placeholder 5"/>
          <p:cNvSpPr>
            <a:spLocks noGrp="1"/>
          </p:cNvSpPr>
          <p:nvPr>
            <p:ph type="sldNum" sz="quarter" idx="12"/>
          </p:nvPr>
        </p:nvSpPr>
        <p:spPr>
          <a:xfrm>
            <a:off x="8245475" y="4799121"/>
            <a:ext cx="457200" cy="103874"/>
          </a:xfrm>
          <a:prstGeom prst="rect">
            <a:avLst/>
          </a:prstGeom>
        </p:spPr>
        <p:txBody>
          <a:bodyPr/>
          <a:lstStyle>
            <a:lvl1pPr>
              <a:defRPr/>
            </a:lvl1pPr>
          </a:lstStyle>
          <a:p>
            <a:pPr>
              <a:defRPr/>
            </a:pPr>
            <a:fld id="{0D006BCD-45B2-4CB5-A7DD-07DB62F7E280}" type="slidenum">
              <a:rPr lang="en-US"/>
              <a:pPr>
                <a:defRPr/>
              </a:pPr>
              <a:t>‹#›</a:t>
            </a:fld>
            <a:endParaRPr lang="en-US" dirty="0"/>
          </a:p>
        </p:txBody>
      </p:sp>
    </p:spTree>
    <p:extLst>
      <p:ext uri="{BB962C8B-B14F-4D97-AF65-F5344CB8AC3E}">
        <p14:creationId xmlns:p14="http://schemas.microsoft.com/office/powerpoint/2010/main" val="654038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Headlin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a:xfrm>
            <a:off x="1371600" y="4800601"/>
            <a:ext cx="1143000" cy="103585"/>
          </a:xfrm>
          <a:prstGeom prst="rect">
            <a:avLst/>
          </a:prstGeom>
        </p:spPr>
        <p:txBody>
          <a:bodyPr/>
          <a:lstStyle>
            <a:lvl1pPr>
              <a:defRPr/>
            </a:lvl1pPr>
          </a:lstStyle>
          <a:p>
            <a:pPr>
              <a:defRPr/>
            </a:pPr>
            <a:fld id="{B84A8AA2-24BD-4037-A32A-2A405D4AFB6C}" type="datetime4">
              <a:rPr lang="en-US" smtClean="0"/>
              <a:t>April 4, 2020</a:t>
            </a:fld>
            <a:endParaRPr lang="en-US" dirty="0"/>
          </a:p>
        </p:txBody>
      </p:sp>
      <p:sp>
        <p:nvSpPr>
          <p:cNvPr id="4" name="Footer Placeholder 4"/>
          <p:cNvSpPr>
            <a:spLocks noGrp="1"/>
          </p:cNvSpPr>
          <p:nvPr>
            <p:ph type="ftr" sz="quarter" idx="11"/>
          </p:nvPr>
        </p:nvSpPr>
        <p:spPr>
          <a:xfrm>
            <a:off x="3017838" y="4799410"/>
            <a:ext cx="5486400" cy="103584"/>
          </a:xfrm>
          <a:prstGeom prst="rect">
            <a:avLst/>
          </a:prstGeom>
        </p:spPr>
        <p:txBody>
          <a:bodyPr/>
          <a:lstStyle>
            <a:lvl1pPr>
              <a:defRPr/>
            </a:lvl1pPr>
          </a:lstStyle>
          <a:p>
            <a:pPr>
              <a:defRPr/>
            </a:pPr>
            <a:r>
              <a:rPr lang="en-US"/>
              <a:t>Confidential </a:t>
            </a:r>
            <a:endParaRPr lang="en-US" dirty="0"/>
          </a:p>
        </p:txBody>
      </p:sp>
      <p:sp>
        <p:nvSpPr>
          <p:cNvPr id="5" name="Slide Number Placeholder 5"/>
          <p:cNvSpPr>
            <a:spLocks noGrp="1"/>
          </p:cNvSpPr>
          <p:nvPr>
            <p:ph type="sldNum" sz="quarter" idx="12"/>
          </p:nvPr>
        </p:nvSpPr>
        <p:spPr>
          <a:xfrm>
            <a:off x="8245475" y="4799121"/>
            <a:ext cx="457200" cy="103874"/>
          </a:xfrm>
          <a:prstGeom prst="rect">
            <a:avLst/>
          </a:prstGeom>
        </p:spPr>
        <p:txBody>
          <a:bodyPr/>
          <a:lstStyle>
            <a:lvl1pPr>
              <a:defRPr/>
            </a:lvl1pPr>
          </a:lstStyle>
          <a:p>
            <a:pPr>
              <a:defRPr/>
            </a:pPr>
            <a:fld id="{2655174D-910A-479E-9575-1DF62B426726}" type="slidenum">
              <a:rPr lang="en-US"/>
              <a:pPr>
                <a:defRPr/>
              </a:pPr>
              <a:t>‹#›</a:t>
            </a:fld>
            <a:endParaRPr lang="en-US" dirty="0"/>
          </a:p>
        </p:txBody>
      </p:sp>
    </p:spTree>
    <p:extLst>
      <p:ext uri="{BB962C8B-B14F-4D97-AF65-F5344CB8AC3E}">
        <p14:creationId xmlns:p14="http://schemas.microsoft.com/office/powerpoint/2010/main" val="1208869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1371600" y="4800601"/>
            <a:ext cx="1143000" cy="103585"/>
          </a:xfrm>
          <a:prstGeom prst="rect">
            <a:avLst/>
          </a:prstGeom>
        </p:spPr>
        <p:txBody>
          <a:bodyPr/>
          <a:lstStyle>
            <a:lvl1pPr>
              <a:defRPr/>
            </a:lvl1pPr>
          </a:lstStyle>
          <a:p>
            <a:pPr>
              <a:defRPr/>
            </a:pPr>
            <a:fld id="{BF5EC8EE-3AA2-41FE-A31B-60D76C062018}" type="datetime4">
              <a:rPr lang="en-US" smtClean="0"/>
              <a:t>April 4, 2020</a:t>
            </a:fld>
            <a:endParaRPr lang="en-US" dirty="0"/>
          </a:p>
        </p:txBody>
      </p:sp>
      <p:sp>
        <p:nvSpPr>
          <p:cNvPr id="3" name="Footer Placeholder 4"/>
          <p:cNvSpPr>
            <a:spLocks noGrp="1"/>
          </p:cNvSpPr>
          <p:nvPr>
            <p:ph type="ftr" sz="quarter" idx="11"/>
          </p:nvPr>
        </p:nvSpPr>
        <p:spPr>
          <a:xfrm>
            <a:off x="3017838" y="4799410"/>
            <a:ext cx="5486400" cy="103584"/>
          </a:xfrm>
          <a:prstGeom prst="rect">
            <a:avLst/>
          </a:prstGeom>
        </p:spPr>
        <p:txBody>
          <a:bodyPr/>
          <a:lstStyle>
            <a:lvl1pPr>
              <a:defRPr/>
            </a:lvl1pPr>
          </a:lstStyle>
          <a:p>
            <a:pPr>
              <a:defRPr/>
            </a:pPr>
            <a:r>
              <a:rPr lang="en-US"/>
              <a:t>Confidential </a:t>
            </a:r>
            <a:endParaRPr lang="en-US" dirty="0"/>
          </a:p>
        </p:txBody>
      </p:sp>
      <p:sp>
        <p:nvSpPr>
          <p:cNvPr id="4" name="Slide Number Placeholder 5"/>
          <p:cNvSpPr>
            <a:spLocks noGrp="1"/>
          </p:cNvSpPr>
          <p:nvPr>
            <p:ph type="sldNum" sz="quarter" idx="12"/>
          </p:nvPr>
        </p:nvSpPr>
        <p:spPr>
          <a:xfrm>
            <a:off x="8245475" y="4799121"/>
            <a:ext cx="457200" cy="103874"/>
          </a:xfrm>
          <a:prstGeom prst="rect">
            <a:avLst/>
          </a:prstGeom>
        </p:spPr>
        <p:txBody>
          <a:bodyPr/>
          <a:lstStyle>
            <a:lvl1pPr>
              <a:defRPr/>
            </a:lvl1pPr>
          </a:lstStyle>
          <a:p>
            <a:pPr>
              <a:defRPr/>
            </a:pPr>
            <a:fld id="{6EA1BC18-2D93-4532-99EB-1151776E8D95}" type="slidenum">
              <a:rPr lang="en-US"/>
              <a:pPr>
                <a:defRPr/>
              </a:pPr>
              <a:t>‹#›</a:t>
            </a:fld>
            <a:endParaRPr lang="en-US" dirty="0"/>
          </a:p>
        </p:txBody>
      </p:sp>
    </p:spTree>
    <p:extLst>
      <p:ext uri="{BB962C8B-B14F-4D97-AF65-F5344CB8AC3E}">
        <p14:creationId xmlns:p14="http://schemas.microsoft.com/office/powerpoint/2010/main" val="999510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Option 1">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Arial Black" panose="020B0A04020102020204" pitchFamily="34" charset="0"/>
                <a:cs typeface="Arial Black" panose="020B0A040201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text</a:t>
            </a:r>
          </a:p>
        </p:txBody>
      </p:sp>
      <p:sp>
        <p:nvSpPr>
          <p:cNvPr id="5" name="Text Placeholder 4"/>
          <p:cNvSpPr>
            <a:spLocks noGrp="1"/>
          </p:cNvSpPr>
          <p:nvPr>
            <p:ph type="body" sz="quarter" idx="15" hasCustomPrompt="1"/>
          </p:nvPr>
        </p:nvSpPr>
        <p:spPr>
          <a:xfrm>
            <a:off x="722314" y="570976"/>
            <a:ext cx="4837112" cy="1552808"/>
          </a:xfrm>
          <a:prstGeom prst="rect">
            <a:avLst/>
          </a:prstGeom>
        </p:spPr>
        <p:txBody>
          <a:bodyPr anchor="b" anchorCtr="0">
            <a:normAutofit/>
          </a:bodyPr>
          <a:lstStyle>
            <a:lvl1pPr algn="l">
              <a:defRPr sz="4400">
                <a:solidFill>
                  <a:schemeClr val="tx1"/>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text</a:t>
            </a:r>
          </a:p>
        </p:txBody>
      </p:sp>
      <p:sp>
        <p:nvSpPr>
          <p:cNvPr id="14" name="Text Placeholder 13"/>
          <p:cNvSpPr>
            <a:spLocks noGrp="1"/>
          </p:cNvSpPr>
          <p:nvPr>
            <p:ph type="body" sz="quarter" idx="16" hasCustomPrompt="1"/>
          </p:nvPr>
        </p:nvSpPr>
        <p:spPr>
          <a:xfrm>
            <a:off x="722314" y="2133911"/>
            <a:ext cx="4837112" cy="657541"/>
          </a:xfrm>
          <a:prstGeom prst="rect">
            <a:avLst/>
          </a:prstGeom>
        </p:spPr>
        <p:txBody>
          <a:bodyPr anchor="b" anchorCtr="0">
            <a:normAutofit/>
          </a:bodyPr>
          <a:lstStyle>
            <a:lvl1pPr algn="l">
              <a:defRPr sz="44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a:t>
            </a:r>
          </a:p>
        </p:txBody>
      </p:sp>
      <p:pic>
        <p:nvPicPr>
          <p:cNvPr id="11" name="Picture 10"/>
          <p:cNvPicPr>
            <a:picLocks noChangeAspect="1"/>
          </p:cNvPicPr>
          <p:nvPr userDrawn="1"/>
        </p:nvPicPr>
        <p:blipFill>
          <a:blip r:embed="rId3"/>
          <a:stretch>
            <a:fillRect/>
          </a:stretch>
        </p:blipFill>
        <p:spPr>
          <a:xfrm>
            <a:off x="7932420" y="269241"/>
            <a:ext cx="914400" cy="231580"/>
          </a:xfrm>
          <a:prstGeom prst="rect">
            <a:avLst/>
          </a:prstGeom>
        </p:spPr>
      </p:pic>
      <p:sp>
        <p:nvSpPr>
          <p:cNvPr id="10" name="Date Placeholder 9"/>
          <p:cNvSpPr>
            <a:spLocks noGrp="1"/>
          </p:cNvSpPr>
          <p:nvPr>
            <p:ph type="dt" sz="half" idx="2"/>
          </p:nvPr>
        </p:nvSpPr>
        <p:spPr>
          <a:xfrm>
            <a:off x="7454734" y="4607846"/>
            <a:ext cx="1143000" cy="153888"/>
          </a:xfrm>
          <a:prstGeom prst="rect">
            <a:avLst/>
          </a:prstGeom>
        </p:spPr>
        <p:txBody>
          <a:bodyPr/>
          <a:lstStyle>
            <a:lvl1pPr algn="r">
              <a:defRPr sz="1000"/>
            </a:lvl1pPr>
          </a:lstStyle>
          <a:p>
            <a:fld id="{D42ED59C-7B8C-C749-9AE9-EDEF83B1CD9F}" type="datetime4">
              <a:rPr lang="en-US" smtClean="0"/>
              <a:pPr/>
              <a:t>April 4, 2020</a:t>
            </a:fld>
            <a:endParaRPr lang="en-US" dirty="0"/>
          </a:p>
        </p:txBody>
      </p:sp>
    </p:spTree>
    <p:extLst>
      <p:ext uri="{BB962C8B-B14F-4D97-AF65-F5344CB8AC3E}">
        <p14:creationId xmlns:p14="http://schemas.microsoft.com/office/powerpoint/2010/main" val="74555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Option 2">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722376" y="3086100"/>
            <a:ext cx="4840224" cy="1300734"/>
          </a:xfrm>
          <a:prstGeom prst="rect">
            <a:avLst/>
          </a:prstGeom>
        </p:spPr>
        <p:txBody>
          <a:bodyPr anchor="t" anchorCtr="0">
            <a:normAutofit/>
          </a:bodyPr>
          <a:lstStyle>
            <a:lvl1pPr marL="0" indent="0" algn="l">
              <a:lnSpc>
                <a:spcPct val="110000"/>
              </a:lnSpc>
              <a:spcAft>
                <a:spcPts val="0"/>
              </a:spcAft>
              <a:buNone/>
              <a:defRPr sz="2100" b="0">
                <a:latin typeface="Arial Black" panose="020B0A04020102020204" pitchFamily="34" charset="0"/>
                <a:cs typeface="Arial Black" panose="020B0A040201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text</a:t>
            </a:r>
          </a:p>
        </p:txBody>
      </p:sp>
      <p:pic>
        <p:nvPicPr>
          <p:cNvPr id="11" name="Picture 10"/>
          <p:cNvPicPr>
            <a:picLocks noChangeAspect="1"/>
          </p:cNvPicPr>
          <p:nvPr userDrawn="1"/>
        </p:nvPicPr>
        <p:blipFill>
          <a:blip r:embed="rId3"/>
          <a:stretch>
            <a:fillRect/>
          </a:stretch>
        </p:blipFill>
        <p:spPr>
          <a:xfrm>
            <a:off x="7932420" y="269241"/>
            <a:ext cx="914400" cy="231580"/>
          </a:xfrm>
          <a:prstGeom prst="rect">
            <a:avLst/>
          </a:prstGeom>
        </p:spPr>
      </p:pic>
      <p:sp>
        <p:nvSpPr>
          <p:cNvPr id="9" name="Date Placeholder 9"/>
          <p:cNvSpPr>
            <a:spLocks noGrp="1"/>
          </p:cNvSpPr>
          <p:nvPr>
            <p:ph type="dt" sz="half" idx="2"/>
          </p:nvPr>
        </p:nvSpPr>
        <p:spPr>
          <a:xfrm>
            <a:off x="7454734" y="4607846"/>
            <a:ext cx="1143000" cy="153888"/>
          </a:xfrm>
          <a:prstGeom prst="rect">
            <a:avLst/>
          </a:prstGeom>
        </p:spPr>
        <p:txBody>
          <a:bodyPr/>
          <a:lstStyle>
            <a:lvl1pPr algn="r">
              <a:defRPr sz="1000"/>
            </a:lvl1pPr>
          </a:lstStyle>
          <a:p>
            <a:fld id="{C23EF553-79CA-7648-B2BB-F3BD8E267427}" type="datetime4">
              <a:rPr lang="en-US" smtClean="0"/>
              <a:pPr/>
              <a:t>April 4, 2020</a:t>
            </a:fld>
            <a:endParaRPr lang="en-US" dirty="0"/>
          </a:p>
        </p:txBody>
      </p:sp>
      <p:sp>
        <p:nvSpPr>
          <p:cNvPr id="10" name="Text Placeholder 4"/>
          <p:cNvSpPr>
            <a:spLocks noGrp="1"/>
          </p:cNvSpPr>
          <p:nvPr>
            <p:ph type="body" sz="quarter" idx="15" hasCustomPrompt="1"/>
          </p:nvPr>
        </p:nvSpPr>
        <p:spPr>
          <a:xfrm>
            <a:off x="722314" y="570976"/>
            <a:ext cx="4837112" cy="1552808"/>
          </a:xfrm>
          <a:prstGeom prst="rect">
            <a:avLst/>
          </a:prstGeom>
        </p:spPr>
        <p:txBody>
          <a:bodyPr anchor="b" anchorCtr="0">
            <a:normAutofit/>
          </a:bodyPr>
          <a:lstStyle>
            <a:lvl1pPr algn="l">
              <a:defRPr sz="4400">
                <a:solidFill>
                  <a:schemeClr val="tx1"/>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text</a:t>
            </a:r>
          </a:p>
        </p:txBody>
      </p:sp>
      <p:sp>
        <p:nvSpPr>
          <p:cNvPr id="13" name="Text Placeholder 13"/>
          <p:cNvSpPr>
            <a:spLocks noGrp="1"/>
          </p:cNvSpPr>
          <p:nvPr>
            <p:ph type="body" sz="quarter" idx="16" hasCustomPrompt="1"/>
          </p:nvPr>
        </p:nvSpPr>
        <p:spPr>
          <a:xfrm>
            <a:off x="722314" y="2133911"/>
            <a:ext cx="4837112" cy="657541"/>
          </a:xfrm>
          <a:prstGeom prst="rect">
            <a:avLst/>
          </a:prstGeom>
        </p:spPr>
        <p:txBody>
          <a:bodyPr anchor="b" anchorCtr="0">
            <a:normAutofit/>
          </a:bodyPr>
          <a:lstStyle>
            <a:lvl1pPr algn="l">
              <a:defRPr sz="44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a:t>
            </a:r>
          </a:p>
        </p:txBody>
      </p:sp>
    </p:spTree>
    <p:extLst>
      <p:ext uri="{BB962C8B-B14F-4D97-AF65-F5344CB8AC3E}">
        <p14:creationId xmlns:p14="http://schemas.microsoft.com/office/powerpoint/2010/main" val="39319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631597"/>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Rockwell" panose="02060603020205020403" pitchFamily="18" charset="0"/>
                <a:cs typeface="Rockwell" panose="02060603020205020403" pitchFamily="18"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text</a:t>
            </a:r>
          </a:p>
        </p:txBody>
      </p:sp>
      <p:sp>
        <p:nvSpPr>
          <p:cNvPr id="4" name="Date Placeholder 3"/>
          <p:cNvSpPr>
            <a:spLocks noGrp="1"/>
          </p:cNvSpPr>
          <p:nvPr>
            <p:ph type="dt" sz="half" idx="10"/>
          </p:nvPr>
        </p:nvSpPr>
        <p:spPr>
          <a:xfrm>
            <a:off x="411163" y="4910365"/>
            <a:ext cx="1143000" cy="138499"/>
          </a:xfrm>
          <a:prstGeom prst="rect">
            <a:avLst/>
          </a:prstGeom>
        </p:spPr>
        <p:txBody>
          <a:bodyPr/>
          <a:lstStyle>
            <a:lvl1pPr>
              <a:defRPr/>
            </a:lvl1pPr>
          </a:lstStyle>
          <a:p>
            <a:fld id="{E2F97B1C-54C9-7E4D-9B47-365FCA55031D}" type="datetime4">
              <a:rPr lang="en-US" smtClean="0"/>
              <a:t>April 4, 2020</a:t>
            </a:fld>
            <a:endParaRPr lang="en-US" dirty="0"/>
          </a:p>
        </p:txBody>
      </p:sp>
      <p:sp>
        <p:nvSpPr>
          <p:cNvPr id="6" name="Text Placeholder 5"/>
          <p:cNvSpPr>
            <a:spLocks noGrp="1"/>
          </p:cNvSpPr>
          <p:nvPr>
            <p:ph type="body" sz="quarter" idx="11" hasCustomPrompt="1"/>
          </p:nvPr>
        </p:nvSpPr>
        <p:spPr>
          <a:xfrm>
            <a:off x="411163" y="2434591"/>
            <a:ext cx="6172200" cy="1411923"/>
          </a:xfrm>
          <a:prstGeom prst="rect">
            <a:avLst/>
          </a:prstGeom>
        </p:spPr>
        <p:txBody>
          <a:bodyPr>
            <a:normAutofit/>
          </a:bodyPr>
          <a:lstStyle>
            <a:lvl1pPr algn="l">
              <a:defRPr sz="2100">
                <a:solidFill>
                  <a:schemeClr val="tx1"/>
                </a:solidFill>
                <a:latin typeface="+mj-lt"/>
                <a:ea typeface="Futura For Stryker" charset="0"/>
                <a:cs typeface="Futura For Stryker" charset="0"/>
              </a:defRPr>
            </a:lvl1pPr>
          </a:lstStyle>
          <a:p>
            <a:pPr lvl="0"/>
            <a:r>
              <a:rPr lang="en-US" dirty="0"/>
              <a:t>Click to edit text</a:t>
            </a:r>
          </a:p>
        </p:txBody>
      </p:sp>
    </p:spTree>
    <p:extLst>
      <p:ext uri="{BB962C8B-B14F-4D97-AF65-F5344CB8AC3E}">
        <p14:creationId xmlns:p14="http://schemas.microsoft.com/office/powerpoint/2010/main" val="8770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p:cNvSpPr>
            <a:spLocks noGrp="1"/>
          </p:cNvSpPr>
          <p:nvPr>
            <p:ph type="body" idx="1" hasCustomPrompt="1"/>
          </p:nvPr>
        </p:nvSpPr>
        <p:spPr>
          <a:xfrm>
            <a:off x="5557188" y="2605306"/>
            <a:ext cx="3139200"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text</a:t>
            </a:r>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Cambria" panose="02040503050406030204" pitchFamily="18" charset="0"/>
                <a:cs typeface="Cambria" panose="02040503050406030204" pitchFamily="18"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text</a:t>
            </a:r>
          </a:p>
        </p:txBody>
      </p:sp>
      <p:sp>
        <p:nvSpPr>
          <p:cNvPr id="8" name="Text Placeholder 7"/>
          <p:cNvSpPr>
            <a:spLocks noGrp="1"/>
          </p:cNvSpPr>
          <p:nvPr>
            <p:ph type="body" sz="quarter" idx="17" hasCustomPrompt="1"/>
          </p:nvPr>
        </p:nvSpPr>
        <p:spPr>
          <a:xfrm>
            <a:off x="537270" y="2605306"/>
            <a:ext cx="4771390" cy="1546622"/>
          </a:xfrm>
          <a:prstGeom prst="rect">
            <a:avLst/>
          </a:prstGeom>
        </p:spPr>
        <p:txBody>
          <a:bodyPr anchor="b" anchorCtr="0">
            <a:normAutofit/>
          </a:bodyPr>
          <a:lstStyle>
            <a:lvl1pPr marL="0" indent="0" algn="r">
              <a:buFontTx/>
              <a:buNone/>
              <a:defRPr sz="4000">
                <a:solidFill>
                  <a:schemeClr val="bg2"/>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text</a:t>
            </a:r>
          </a:p>
        </p:txBody>
      </p:sp>
      <p:sp>
        <p:nvSpPr>
          <p:cNvPr id="11" name="Date Placeholder 3"/>
          <p:cNvSpPr>
            <a:spLocks noGrp="1"/>
          </p:cNvSpPr>
          <p:nvPr>
            <p:ph type="dt" sz="half" idx="2"/>
          </p:nvPr>
        </p:nvSpPr>
        <p:spPr>
          <a:xfrm>
            <a:off x="411163" y="4910365"/>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AC499524-A10B-9845-B316-65CC9E4D83E2}" type="datetime4">
              <a:rPr lang="en-US" smtClean="0"/>
              <a:t>April 4, 2020</a:t>
            </a:fld>
            <a:endParaRPr lang="en-US" dirty="0"/>
          </a:p>
        </p:txBody>
      </p:sp>
      <p:pic>
        <p:nvPicPr>
          <p:cNvPr id="13" name="Picture 12"/>
          <p:cNvPicPr>
            <a:picLocks noChangeAspect="1"/>
          </p:cNvPicPr>
          <p:nvPr userDrawn="1"/>
        </p:nvPicPr>
        <p:blipFill>
          <a:blip r:embed="rId3"/>
          <a:stretch>
            <a:fillRect/>
          </a:stretch>
        </p:blipFill>
        <p:spPr>
          <a:xfrm>
            <a:off x="7932420" y="269241"/>
            <a:ext cx="914400" cy="231580"/>
          </a:xfrm>
          <a:prstGeom prst="rect">
            <a:avLst/>
          </a:prstGeom>
        </p:spPr>
      </p:pic>
    </p:spTree>
    <p:extLst>
      <p:ext uri="{BB962C8B-B14F-4D97-AF65-F5344CB8AC3E}">
        <p14:creationId xmlns:p14="http://schemas.microsoft.com/office/powerpoint/2010/main" val="116130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 Placeholder 2"/>
          <p:cNvSpPr>
            <a:spLocks noGrp="1"/>
          </p:cNvSpPr>
          <p:nvPr>
            <p:ph type="body" idx="1" hasCustomPrompt="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Arial Black" panose="020B0A04020102020204" pitchFamily="34" charset="0"/>
                <a:ea typeface="Arial Black" panose="020B0A04020102020204" pitchFamily="34" charset="0"/>
                <a:cs typeface="Arial Black" panose="020B0A040201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text</a:t>
            </a:r>
          </a:p>
        </p:txBody>
      </p:sp>
      <p:sp>
        <p:nvSpPr>
          <p:cNvPr id="11" name="Text Placeholder 2"/>
          <p:cNvSpPr>
            <a:spLocks noGrp="1"/>
          </p:cNvSpPr>
          <p:nvPr>
            <p:ph type="body" idx="13" hasCustomPrompt="1"/>
          </p:nvPr>
        </p:nvSpPr>
        <p:spPr>
          <a:xfrm>
            <a:off x="4890357" y="4435540"/>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Cambria" panose="02040503050406030204" pitchFamily="18" charset="0"/>
                <a:cs typeface="Cambria" panose="02040503050406030204" pitchFamily="18"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text</a:t>
            </a:r>
          </a:p>
        </p:txBody>
      </p:sp>
      <p:sp>
        <p:nvSpPr>
          <p:cNvPr id="15" name="Text Placeholder 7"/>
          <p:cNvSpPr>
            <a:spLocks noGrp="1"/>
          </p:cNvSpPr>
          <p:nvPr>
            <p:ph type="body" sz="quarter" idx="14" hasCustomPrompt="1"/>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Rockwell" panose="02060603020205020403" pitchFamily="18" charset="0"/>
                <a:ea typeface="Rockwell" panose="02060603020205020403" pitchFamily="18" charset="0"/>
                <a:cs typeface="Rockwell" panose="02060603020205020403" pitchFamily="18" charset="0"/>
              </a:defRPr>
            </a:lvl1pPr>
            <a:lvl2pPr marL="228594" indent="0" algn="r">
              <a:buFontTx/>
              <a:buNone/>
              <a:defRPr/>
            </a:lvl2pPr>
            <a:lvl3pPr marL="457189" indent="0" algn="r">
              <a:buFontTx/>
              <a:buNone/>
              <a:defRPr/>
            </a:lvl3pPr>
            <a:lvl4pPr marL="685783" indent="0" algn="r">
              <a:buFontTx/>
              <a:buNone/>
              <a:defRPr/>
            </a:lvl4pPr>
            <a:lvl5pPr marL="914378" indent="0" algn="r">
              <a:buFontTx/>
              <a:buNone/>
              <a:defRPr/>
            </a:lvl5pPr>
          </a:lstStyle>
          <a:p>
            <a:pPr lvl="0"/>
            <a:r>
              <a:rPr lang="en-US" dirty="0"/>
              <a:t>Click to edit text</a:t>
            </a:r>
          </a:p>
        </p:txBody>
      </p:sp>
      <p:sp>
        <p:nvSpPr>
          <p:cNvPr id="12" name="Date Placeholder 3"/>
          <p:cNvSpPr>
            <a:spLocks noGrp="1"/>
          </p:cNvSpPr>
          <p:nvPr>
            <p:ph type="dt" sz="half" idx="2"/>
          </p:nvPr>
        </p:nvSpPr>
        <p:spPr>
          <a:xfrm>
            <a:off x="411163" y="4910365"/>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B8FE1A2F-547E-FB4D-A24B-3C228FCD75D1}" type="datetime4">
              <a:rPr lang="en-US" smtClean="0"/>
              <a:t>April 4, 2020</a:t>
            </a:fld>
            <a:endParaRPr lang="en-US" dirty="0"/>
          </a:p>
        </p:txBody>
      </p:sp>
      <p:pic>
        <p:nvPicPr>
          <p:cNvPr id="14" name="Picture 13"/>
          <p:cNvPicPr>
            <a:picLocks noChangeAspect="1"/>
          </p:cNvPicPr>
          <p:nvPr userDrawn="1"/>
        </p:nvPicPr>
        <p:blipFill>
          <a:blip r:embed="rId3"/>
          <a:stretch>
            <a:fillRect/>
          </a:stretch>
        </p:blipFill>
        <p:spPr>
          <a:xfrm>
            <a:off x="7932420" y="269241"/>
            <a:ext cx="914400" cy="231580"/>
          </a:xfrm>
          <a:prstGeom prst="rect">
            <a:avLst/>
          </a:prstGeom>
        </p:spPr>
      </p:pic>
    </p:spTree>
    <p:extLst>
      <p:ext uri="{BB962C8B-B14F-4D97-AF65-F5344CB8AC3E}">
        <p14:creationId xmlns:p14="http://schemas.microsoft.com/office/powerpoint/2010/main" val="36334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with bulleted list">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411163" y="4910365"/>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0F5AC35F-CA45-D445-8225-37E1467C2279}" type="datetime4">
              <a:rPr lang="en-US" smtClean="0"/>
              <a:t>April 4, 2020</a:t>
            </a:fld>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 </a:t>
            </a:r>
            <a:br>
              <a:rPr lang="en-US" dirty="0"/>
            </a:br>
            <a:endParaRPr lang="en-US" dirty="0"/>
          </a:p>
        </p:txBody>
      </p:sp>
      <p:sp>
        <p:nvSpPr>
          <p:cNvPr id="10" name="Text Placeholder 4"/>
          <p:cNvSpPr>
            <a:spLocks noGrp="1"/>
          </p:cNvSpPr>
          <p:nvPr>
            <p:ph type="body" sz="quarter" idx="10" hasCustomPrompt="1"/>
          </p:nvPr>
        </p:nvSpPr>
        <p:spPr>
          <a:xfrm>
            <a:off x="411164" y="1363599"/>
            <a:ext cx="8351521" cy="3320416"/>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Tree>
    <p:extLst>
      <p:ext uri="{BB962C8B-B14F-4D97-AF65-F5344CB8AC3E}">
        <p14:creationId xmlns:p14="http://schemas.microsoft.com/office/powerpoint/2010/main" val="324023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with bulleted list and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12" name="Date Placeholder 3"/>
          <p:cNvSpPr>
            <a:spLocks noGrp="1"/>
          </p:cNvSpPr>
          <p:nvPr>
            <p:ph type="dt" sz="half" idx="2"/>
          </p:nvPr>
        </p:nvSpPr>
        <p:spPr>
          <a:xfrm>
            <a:off x="411163" y="4910365"/>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03166EC9-30B9-AB4E-8865-1AFECE1152A6}" type="datetime4">
              <a:rPr lang="en-US" smtClean="0"/>
              <a:t>April 4, 2020</a:t>
            </a:fld>
            <a:endParaRPr lang="en-US" dirty="0"/>
          </a:p>
        </p:txBody>
      </p:sp>
      <p:sp>
        <p:nvSpPr>
          <p:cNvPr id="8" name="Text Placeholder 4"/>
          <p:cNvSpPr>
            <a:spLocks noGrp="1"/>
          </p:cNvSpPr>
          <p:nvPr>
            <p:ph type="body" sz="quarter" idx="10" hasCustomPrompt="1"/>
          </p:nvPr>
        </p:nvSpPr>
        <p:spPr>
          <a:xfrm>
            <a:off x="411164" y="1363599"/>
            <a:ext cx="8351521" cy="3320416"/>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199004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p:cNvSpPr>
            <a:spLocks noGrp="1"/>
          </p:cNvSpPr>
          <p:nvPr>
            <p:ph type="body" idx="1" hasCustomPrompt="1"/>
          </p:nvPr>
        </p:nvSpPr>
        <p:spPr>
          <a:xfrm>
            <a:off x="5557188" y="2605306"/>
            <a:ext cx="3139200"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Cambria" panose="02040503050406030204" pitchFamily="18" charset="0"/>
                <a:cs typeface="Cambria" panose="020405030504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8" name="Text Placeholder 7"/>
          <p:cNvSpPr>
            <a:spLocks noGrp="1"/>
          </p:cNvSpPr>
          <p:nvPr>
            <p:ph type="body" sz="quarter" idx="17" hasCustomPrompt="1"/>
          </p:nvPr>
        </p:nvSpPr>
        <p:spPr>
          <a:xfrm>
            <a:off x="537269" y="2605306"/>
            <a:ext cx="4771390" cy="1546622"/>
          </a:xfrm>
          <a:prstGeom prst="rect">
            <a:avLst/>
          </a:prstGeom>
        </p:spPr>
        <p:txBody>
          <a:bodyPr anchor="b" anchorCtr="0">
            <a:normAutofit/>
          </a:bodyPr>
          <a:lstStyle>
            <a:lvl1pPr marL="0" indent="0" algn="r">
              <a:buFontTx/>
              <a:buNone/>
              <a:defRPr sz="4000">
                <a:solidFill>
                  <a:schemeClr val="bg2"/>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text</a:t>
            </a:r>
          </a:p>
        </p:txBody>
      </p:sp>
      <p:pic>
        <p:nvPicPr>
          <p:cNvPr id="13" name="Picture 12"/>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197724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411163" y="4910365"/>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C53DF27E-CC5C-E045-9D6C-87815FF2BACF}" type="datetime4">
              <a:rPr lang="en-US" smtClean="0"/>
              <a:t>April 4, 2020</a:t>
            </a:fld>
            <a:endParaRPr lang="en-US" dirty="0"/>
          </a:p>
        </p:txBody>
      </p:sp>
      <p:sp>
        <p:nvSpPr>
          <p:cNvPr id="5" name="Text Placeholder 4"/>
          <p:cNvSpPr>
            <a:spLocks noGrp="1"/>
          </p:cNvSpPr>
          <p:nvPr>
            <p:ph type="body" sz="quarter" idx="10" hasCustomPrompt="1"/>
          </p:nvPr>
        </p:nvSpPr>
        <p:spPr>
          <a:xfrm>
            <a:off x="411164" y="1363599"/>
            <a:ext cx="8351521" cy="3320416"/>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 </a:t>
            </a:r>
            <a:br>
              <a:rPr lang="en-US" dirty="0"/>
            </a:br>
            <a:endParaRPr lang="en-US" dirty="0"/>
          </a:p>
        </p:txBody>
      </p:sp>
    </p:spTree>
    <p:extLst>
      <p:ext uri="{BB962C8B-B14F-4D97-AF65-F5344CB8AC3E}">
        <p14:creationId xmlns:p14="http://schemas.microsoft.com/office/powerpoint/2010/main" val="220288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and dimensional frame">
    <p:spTree>
      <p:nvGrpSpPr>
        <p:cNvPr id="1" name=""/>
        <p:cNvGrpSpPr/>
        <p:nvPr/>
      </p:nvGrpSpPr>
      <p:grpSpPr>
        <a:xfrm>
          <a:off x="0" y="0"/>
          <a:ext cx="0" cy="0"/>
          <a:chOff x="0" y="0"/>
          <a:chExt cx="0" cy="0"/>
        </a:xfrm>
      </p:grpSpPr>
      <p:pic>
        <p:nvPicPr>
          <p:cNvPr id="8" name="Picture 7"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1200150" y="1885950"/>
            <a:ext cx="5314951" cy="2057400"/>
          </a:xfrm>
          <a:prstGeom prst="rect">
            <a:avLst/>
          </a:prstGeom>
        </p:spPr>
      </p:pic>
      <p:sp>
        <p:nvSpPr>
          <p:cNvPr id="16" name="Date Placeholder 3"/>
          <p:cNvSpPr>
            <a:spLocks noGrp="1"/>
          </p:cNvSpPr>
          <p:nvPr>
            <p:ph type="dt" sz="half" idx="2"/>
          </p:nvPr>
        </p:nvSpPr>
        <p:spPr>
          <a:xfrm>
            <a:off x="411163" y="4910365"/>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CEB5A13D-946F-CB4C-ADF8-08CA7190397D}" type="datetime4">
              <a:rPr lang="en-US" smtClean="0"/>
              <a:t>April 4, 2020</a:t>
            </a:fld>
            <a:endParaRPr lang="en-US" dirty="0"/>
          </a:p>
        </p:txBody>
      </p:sp>
      <p:sp>
        <p:nvSpPr>
          <p:cNvPr id="6" name="Text Placeholder 4"/>
          <p:cNvSpPr>
            <a:spLocks noGrp="1"/>
          </p:cNvSpPr>
          <p:nvPr>
            <p:ph type="body" sz="quarter" idx="10" hasCustomPrompt="1"/>
          </p:nvPr>
        </p:nvSpPr>
        <p:spPr>
          <a:xfrm>
            <a:off x="411164" y="1363599"/>
            <a:ext cx="8351521" cy="3320416"/>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7"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 </a:t>
            </a:r>
            <a:br>
              <a:rPr lang="en-US" dirty="0"/>
            </a:br>
            <a:endParaRPr lang="en-US" dirty="0"/>
          </a:p>
        </p:txBody>
      </p:sp>
    </p:spTree>
    <p:extLst>
      <p:ext uri="{BB962C8B-B14F-4D97-AF65-F5344CB8AC3E}">
        <p14:creationId xmlns:p14="http://schemas.microsoft.com/office/powerpoint/2010/main" val="347633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umbered List with header">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411163" y="4910365"/>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5770BD80-72AE-514F-B438-313000B122B2}" type="datetime4">
              <a:rPr lang="en-US" smtClean="0"/>
              <a:t>April 4, 2020</a:t>
            </a:fld>
            <a:endParaRPr lang="en-US" dirty="0"/>
          </a:p>
        </p:txBody>
      </p:sp>
      <p:sp>
        <p:nvSpPr>
          <p:cNvPr id="6" name="Text Placeholder 4"/>
          <p:cNvSpPr>
            <a:spLocks noGrp="1"/>
          </p:cNvSpPr>
          <p:nvPr>
            <p:ph type="body" sz="quarter" idx="10" hasCustomPrompt="1"/>
          </p:nvPr>
        </p:nvSpPr>
        <p:spPr>
          <a:xfrm>
            <a:off x="411164" y="1363599"/>
            <a:ext cx="8351837" cy="3303653"/>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342892" indent="-342892" algn="l">
              <a:lnSpc>
                <a:spcPct val="120000"/>
              </a:lnSpc>
              <a:spcAft>
                <a:spcPts val="600"/>
              </a:spcAft>
              <a:buFont typeface="+mj-lt"/>
              <a:buAutoNum type="arabicPeriod"/>
              <a:defRPr/>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5"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353872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umbered List with header and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14" name="Date Placeholder 3"/>
          <p:cNvSpPr>
            <a:spLocks noGrp="1"/>
          </p:cNvSpPr>
          <p:nvPr>
            <p:ph type="dt" sz="half" idx="2"/>
          </p:nvPr>
        </p:nvSpPr>
        <p:spPr>
          <a:xfrm>
            <a:off x="411163" y="4910365"/>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885D421A-D202-7744-8213-DB7F863B2488}" type="datetime4">
              <a:rPr lang="en-US" smtClean="0"/>
              <a:t>April 4, 2020</a:t>
            </a:fld>
            <a:endParaRPr lang="en-US" dirty="0"/>
          </a:p>
        </p:txBody>
      </p:sp>
      <p:sp>
        <p:nvSpPr>
          <p:cNvPr id="10" name="Text Placeholder 4"/>
          <p:cNvSpPr>
            <a:spLocks noGrp="1"/>
          </p:cNvSpPr>
          <p:nvPr>
            <p:ph type="body" sz="quarter" idx="10" hasCustomPrompt="1"/>
          </p:nvPr>
        </p:nvSpPr>
        <p:spPr>
          <a:xfrm>
            <a:off x="411164" y="1363599"/>
            <a:ext cx="8351837" cy="3303653"/>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342892" indent="-342892" algn="l">
              <a:lnSpc>
                <a:spcPct val="120000"/>
              </a:lnSpc>
              <a:spcAft>
                <a:spcPts val="600"/>
              </a:spcAft>
              <a:buFont typeface="+mj-lt"/>
              <a:buAutoNum type="arabicPeriod"/>
              <a:defRPr/>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228182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11" name="Date Placeholder 3"/>
          <p:cNvSpPr>
            <a:spLocks noGrp="1"/>
          </p:cNvSpPr>
          <p:nvPr>
            <p:ph type="dt" sz="half" idx="2"/>
          </p:nvPr>
        </p:nvSpPr>
        <p:spPr>
          <a:xfrm>
            <a:off x="411163" y="4910365"/>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340052B9-C923-8743-A4D1-126849BDA77C}" type="datetime4">
              <a:rPr lang="en-US" smtClean="0"/>
              <a:t>April 4, 2020</a:t>
            </a:fld>
            <a:endParaRPr lang="en-US" dirty="0"/>
          </a:p>
        </p:txBody>
      </p:sp>
      <p:sp>
        <p:nvSpPr>
          <p:cNvPr id="5" name="Text Placeholder 4"/>
          <p:cNvSpPr>
            <a:spLocks noGrp="1"/>
          </p:cNvSpPr>
          <p:nvPr>
            <p:ph type="body" sz="quarter" idx="10" hasCustomPrompt="1"/>
          </p:nvPr>
        </p:nvSpPr>
        <p:spPr>
          <a:xfrm>
            <a:off x="411164" y="1363599"/>
            <a:ext cx="8351837" cy="3303653"/>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8522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List with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15" name="Date Placeholder 3"/>
          <p:cNvSpPr>
            <a:spLocks noGrp="1"/>
          </p:cNvSpPr>
          <p:nvPr>
            <p:ph type="dt" sz="half" idx="2"/>
          </p:nvPr>
        </p:nvSpPr>
        <p:spPr>
          <a:xfrm>
            <a:off x="411163" y="4910365"/>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6606704F-A133-514C-A0AC-C30D6760686A}" type="datetime4">
              <a:rPr lang="en-US" smtClean="0"/>
              <a:t>April 4, 2020</a:t>
            </a:fld>
            <a:endParaRPr lang="en-US" dirty="0"/>
          </a:p>
        </p:txBody>
      </p:sp>
      <p:sp>
        <p:nvSpPr>
          <p:cNvPr id="6" name="Text Placeholder 4"/>
          <p:cNvSpPr>
            <a:spLocks noGrp="1"/>
          </p:cNvSpPr>
          <p:nvPr>
            <p:ph type="body" sz="quarter" idx="10" hasCustomPrompt="1"/>
          </p:nvPr>
        </p:nvSpPr>
        <p:spPr>
          <a:xfrm>
            <a:off x="411164" y="1363599"/>
            <a:ext cx="8351837" cy="3303653"/>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352979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ouble Basic Paragraph">
    <p:spTree>
      <p:nvGrpSpPr>
        <p:cNvPr id="1" name=""/>
        <p:cNvGrpSpPr/>
        <p:nvPr/>
      </p:nvGrpSpPr>
      <p:grpSpPr>
        <a:xfrm>
          <a:off x="0" y="0"/>
          <a:ext cx="0" cy="0"/>
          <a:chOff x="0" y="0"/>
          <a:chExt cx="0" cy="0"/>
        </a:xfrm>
      </p:grpSpPr>
      <p:sp>
        <p:nvSpPr>
          <p:cNvPr id="21" name="Date Placeholder 3"/>
          <p:cNvSpPr>
            <a:spLocks noGrp="1"/>
          </p:cNvSpPr>
          <p:nvPr>
            <p:ph type="dt" sz="half" idx="2"/>
          </p:nvPr>
        </p:nvSpPr>
        <p:spPr>
          <a:xfrm>
            <a:off x="411163" y="4910365"/>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15E54F9E-17A2-2246-A3DC-34A29212453F}" type="datetime4">
              <a:rPr lang="en-US" smtClean="0"/>
              <a:t>April 4, 2020</a:t>
            </a:fld>
            <a:endParaRPr lang="en-US" dirty="0"/>
          </a:p>
        </p:txBody>
      </p:sp>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4" name="Text Placeholder 4"/>
          <p:cNvSpPr>
            <a:spLocks noGrp="1"/>
          </p:cNvSpPr>
          <p:nvPr>
            <p:ph type="body" sz="quarter" idx="10" hasCustomPrompt="1"/>
          </p:nvPr>
        </p:nvSpPr>
        <p:spPr>
          <a:xfrm>
            <a:off x="411164" y="2199798"/>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6" name="Text Placeholder 4"/>
          <p:cNvSpPr>
            <a:spLocks noGrp="1"/>
          </p:cNvSpPr>
          <p:nvPr>
            <p:ph type="body" sz="quarter" idx="15" hasCustomPrompt="1"/>
          </p:nvPr>
        </p:nvSpPr>
        <p:spPr>
          <a:xfrm>
            <a:off x="4648201" y="2199798"/>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8"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9"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21763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ouble Basic Paragraph with dimensional frame">
    <p:spTree>
      <p:nvGrpSpPr>
        <p:cNvPr id="1" name=""/>
        <p:cNvGrpSpPr/>
        <p:nvPr/>
      </p:nvGrpSpPr>
      <p:grpSpPr>
        <a:xfrm>
          <a:off x="0" y="0"/>
          <a:ext cx="0" cy="0"/>
          <a:chOff x="0" y="0"/>
          <a:chExt cx="0" cy="0"/>
        </a:xfrm>
      </p:grpSpPr>
      <p:pic>
        <p:nvPicPr>
          <p:cNvPr id="11" name="Picture 10"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20" name="Date Placeholder 3"/>
          <p:cNvSpPr>
            <a:spLocks noGrp="1"/>
          </p:cNvSpPr>
          <p:nvPr>
            <p:ph type="dt" sz="half" idx="2"/>
          </p:nvPr>
        </p:nvSpPr>
        <p:spPr>
          <a:xfrm>
            <a:off x="411163" y="4910365"/>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AE60892F-A8DE-FA4D-9B13-55BBF13A5476}" type="datetime4">
              <a:rPr lang="en-US" smtClean="0"/>
              <a:t>April 4, 2020</a:t>
            </a:fld>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0" name="Text Placeholder 4"/>
          <p:cNvSpPr>
            <a:spLocks noGrp="1"/>
          </p:cNvSpPr>
          <p:nvPr>
            <p:ph type="body" sz="quarter" idx="10" hasCustomPrompt="1"/>
          </p:nvPr>
        </p:nvSpPr>
        <p:spPr>
          <a:xfrm>
            <a:off x="411164" y="2199798"/>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2" name="Text Placeholder 4"/>
          <p:cNvSpPr>
            <a:spLocks noGrp="1"/>
          </p:cNvSpPr>
          <p:nvPr>
            <p:ph type="body" sz="quarter" idx="15" hasCustomPrompt="1"/>
          </p:nvPr>
        </p:nvSpPr>
        <p:spPr>
          <a:xfrm>
            <a:off x="4648201" y="2199798"/>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3"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4"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398567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ouble Bulleted List">
    <p:spTree>
      <p:nvGrpSpPr>
        <p:cNvPr id="1" name=""/>
        <p:cNvGrpSpPr/>
        <p:nvPr/>
      </p:nvGrpSpPr>
      <p:grpSpPr>
        <a:xfrm>
          <a:off x="0" y="0"/>
          <a:ext cx="0" cy="0"/>
          <a:chOff x="0" y="0"/>
          <a:chExt cx="0" cy="0"/>
        </a:xfrm>
      </p:grpSpPr>
      <p:sp>
        <p:nvSpPr>
          <p:cNvPr id="21" name="Date Placeholder 3"/>
          <p:cNvSpPr>
            <a:spLocks noGrp="1"/>
          </p:cNvSpPr>
          <p:nvPr>
            <p:ph type="dt" sz="half" idx="2"/>
          </p:nvPr>
        </p:nvSpPr>
        <p:spPr>
          <a:xfrm>
            <a:off x="411163" y="4910365"/>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620DE03E-84BF-4643-9EE0-0152C4360AC4}" type="datetime4">
              <a:rPr lang="en-US" smtClean="0"/>
              <a:t>April 4, 2020</a:t>
            </a:fld>
            <a:endParaRPr lang="en-US" dirty="0"/>
          </a:p>
        </p:txBody>
      </p:sp>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5" name="Text Placeholder 4"/>
          <p:cNvSpPr>
            <a:spLocks noGrp="1"/>
          </p:cNvSpPr>
          <p:nvPr>
            <p:ph type="body" sz="quarter" idx="10" hasCustomPrompt="1"/>
          </p:nvPr>
        </p:nvSpPr>
        <p:spPr>
          <a:xfrm>
            <a:off x="411164" y="2193742"/>
            <a:ext cx="4084637" cy="2490273"/>
          </a:xfrm>
          <a:prstGeom prst="rect">
            <a:avLst/>
          </a:prstGeom>
        </p:spPr>
        <p:txBody>
          <a:bodyPr>
            <a:normAutofit/>
          </a:bodyPr>
          <a:lstStyle>
            <a:lvl1pPr algn="l">
              <a:lnSpc>
                <a:spcPct val="120000"/>
              </a:lnSpc>
              <a:spcAft>
                <a:spcPts val="600"/>
              </a:spcAft>
              <a:defRPr sz="1800">
                <a:latin typeface="+mn-lt"/>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6" name="Text Placeholder 4"/>
          <p:cNvSpPr>
            <a:spLocks noGrp="1"/>
          </p:cNvSpPr>
          <p:nvPr>
            <p:ph type="body" sz="quarter" idx="15" hasCustomPrompt="1"/>
          </p:nvPr>
        </p:nvSpPr>
        <p:spPr>
          <a:xfrm>
            <a:off x="4648200" y="2193742"/>
            <a:ext cx="4084320" cy="2490273"/>
          </a:xfrm>
          <a:prstGeom prst="rect">
            <a:avLst/>
          </a:prstGeom>
        </p:spPr>
        <p:txBody>
          <a:bodyPr>
            <a:normAutofit/>
          </a:bodyPr>
          <a:lstStyle>
            <a:lvl1pPr algn="l">
              <a:lnSpc>
                <a:spcPct val="120000"/>
              </a:lnSpc>
              <a:spcAft>
                <a:spcPts val="600"/>
              </a:spcAft>
              <a:defRPr sz="1800">
                <a:latin typeface="+mn-lt"/>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8"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9"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314731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ouble Bulleted List with dimensional frame">
    <p:spTree>
      <p:nvGrpSpPr>
        <p:cNvPr id="1" name=""/>
        <p:cNvGrpSpPr/>
        <p:nvPr/>
      </p:nvGrpSpPr>
      <p:grpSpPr>
        <a:xfrm>
          <a:off x="0" y="0"/>
          <a:ext cx="0" cy="0"/>
          <a:chOff x="0" y="0"/>
          <a:chExt cx="0" cy="0"/>
        </a:xfrm>
      </p:grpSpPr>
      <p:pic>
        <p:nvPicPr>
          <p:cNvPr id="10" name="Picture 9"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18" name="Date Placeholder 3"/>
          <p:cNvSpPr>
            <a:spLocks noGrp="1"/>
          </p:cNvSpPr>
          <p:nvPr>
            <p:ph type="dt" sz="half" idx="2"/>
          </p:nvPr>
        </p:nvSpPr>
        <p:spPr>
          <a:xfrm>
            <a:off x="411163" y="4910365"/>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0E18AEB0-EBA8-1046-97FF-AE0A93460DE8}" type="datetime4">
              <a:rPr lang="en-US" smtClean="0"/>
              <a:t>April 4, 2020</a:t>
            </a:fld>
            <a:endParaRPr lang="en-US" dirty="0"/>
          </a:p>
        </p:txBody>
      </p:sp>
      <p:sp>
        <p:nvSpPr>
          <p:cNvPr id="11" name="Text Placeholder 4"/>
          <p:cNvSpPr>
            <a:spLocks noGrp="1"/>
          </p:cNvSpPr>
          <p:nvPr>
            <p:ph type="body" sz="quarter" idx="10" hasCustomPrompt="1"/>
          </p:nvPr>
        </p:nvSpPr>
        <p:spPr>
          <a:xfrm>
            <a:off x="411164" y="2193742"/>
            <a:ext cx="4084637" cy="2490273"/>
          </a:xfrm>
          <a:prstGeom prst="rect">
            <a:avLst/>
          </a:prstGeom>
        </p:spPr>
        <p:txBody>
          <a:bodyPr>
            <a:normAutofit/>
          </a:bodyPr>
          <a:lstStyle>
            <a:lvl1pPr algn="l">
              <a:lnSpc>
                <a:spcPct val="120000"/>
              </a:lnSpc>
              <a:spcAft>
                <a:spcPts val="600"/>
              </a:spcAft>
              <a:defRPr sz="1800">
                <a:latin typeface="+mn-lt"/>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3" name="Text Placeholder 4"/>
          <p:cNvSpPr>
            <a:spLocks noGrp="1"/>
          </p:cNvSpPr>
          <p:nvPr>
            <p:ph type="body" sz="quarter" idx="15" hasCustomPrompt="1"/>
          </p:nvPr>
        </p:nvSpPr>
        <p:spPr>
          <a:xfrm>
            <a:off x="4648200" y="2193742"/>
            <a:ext cx="4084320" cy="2490273"/>
          </a:xfrm>
          <a:prstGeom prst="rect">
            <a:avLst/>
          </a:prstGeom>
        </p:spPr>
        <p:txBody>
          <a:bodyPr>
            <a:normAutofit/>
          </a:bodyPr>
          <a:lstStyle>
            <a:lvl1pPr algn="l">
              <a:lnSpc>
                <a:spcPct val="120000"/>
              </a:lnSpc>
              <a:spcAft>
                <a:spcPts val="600"/>
              </a:spcAft>
              <a:defRPr sz="1800">
                <a:latin typeface="+mn-lt"/>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5"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6"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343781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 Placeholder 2"/>
          <p:cNvSpPr>
            <a:spLocks noGrp="1"/>
          </p:cNvSpPr>
          <p:nvPr>
            <p:ph type="body" idx="1" hasCustomPrompt="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Arial Black" panose="020B0A04020102020204" pitchFamily="34" charset="0"/>
                <a:ea typeface="Arial Black" panose="020B0A04020102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11" name="Text Placeholder 2"/>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Cambria" panose="02040503050406030204" pitchFamily="18" charset="0"/>
                <a:cs typeface="Cambria" panose="020405030504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15" name="Text Placeholder 7"/>
          <p:cNvSpPr>
            <a:spLocks noGrp="1"/>
          </p:cNvSpPr>
          <p:nvPr>
            <p:ph type="body" sz="quarter" idx="14" hasCustomPrompt="1"/>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Rockwell" panose="02060603020205020403" pitchFamily="18" charset="0"/>
                <a:ea typeface="Rockwell" panose="02060603020205020403" pitchFamily="18" charset="0"/>
                <a:cs typeface="Rockwell" panose="02060603020205020403" pitchFamily="18"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dirty="0"/>
              <a:t>Click to edit text</a:t>
            </a:r>
          </a:p>
        </p:txBody>
      </p:sp>
      <p:pic>
        <p:nvPicPr>
          <p:cNvPr id="14" name="Picture 13"/>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10460899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ouble Numbered List">
    <p:spTree>
      <p:nvGrpSpPr>
        <p:cNvPr id="1" name=""/>
        <p:cNvGrpSpPr/>
        <p:nvPr/>
      </p:nvGrpSpPr>
      <p:grpSpPr>
        <a:xfrm>
          <a:off x="0" y="0"/>
          <a:ext cx="0" cy="0"/>
          <a:chOff x="0" y="0"/>
          <a:chExt cx="0" cy="0"/>
        </a:xfrm>
      </p:grpSpPr>
      <p:sp>
        <p:nvSpPr>
          <p:cNvPr id="19" name="Date Placeholder 3"/>
          <p:cNvSpPr>
            <a:spLocks noGrp="1"/>
          </p:cNvSpPr>
          <p:nvPr>
            <p:ph type="dt" sz="half" idx="2"/>
          </p:nvPr>
        </p:nvSpPr>
        <p:spPr>
          <a:xfrm>
            <a:off x="411163" y="4910365"/>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08C69616-5FFC-7247-AF11-0E0FC66298D7}" type="datetime4">
              <a:rPr lang="en-US" smtClean="0"/>
              <a:t>April 4, 2020</a:t>
            </a:fld>
            <a:endParaRPr lang="en-US" dirty="0"/>
          </a:p>
        </p:txBody>
      </p:sp>
      <p:sp>
        <p:nvSpPr>
          <p:cNvPr id="8" name="Text Placeholder 4"/>
          <p:cNvSpPr>
            <a:spLocks noGrp="1"/>
          </p:cNvSpPr>
          <p:nvPr>
            <p:ph type="body" sz="quarter" idx="10" hasCustomPrompt="1"/>
          </p:nvPr>
        </p:nvSpPr>
        <p:spPr>
          <a:xfrm>
            <a:off x="411164" y="2192000"/>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baseline="0"/>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5" name="Text Placeholder 4"/>
          <p:cNvSpPr>
            <a:spLocks noGrp="1"/>
          </p:cNvSpPr>
          <p:nvPr>
            <p:ph type="body" sz="quarter" idx="15" hasCustomPrompt="1"/>
          </p:nvPr>
        </p:nvSpPr>
        <p:spPr>
          <a:xfrm>
            <a:off x="4648201" y="2192000"/>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baseline="0"/>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9"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0"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230445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ouble Numbered List with dimensional frame">
    <p:spTree>
      <p:nvGrpSpPr>
        <p:cNvPr id="1" name=""/>
        <p:cNvGrpSpPr/>
        <p:nvPr/>
      </p:nvGrpSpPr>
      <p:grpSpPr>
        <a:xfrm>
          <a:off x="0" y="0"/>
          <a:ext cx="0" cy="0"/>
          <a:chOff x="0" y="0"/>
          <a:chExt cx="0" cy="0"/>
        </a:xfrm>
      </p:grpSpPr>
      <p:sp>
        <p:nvSpPr>
          <p:cNvPr id="19" name="Date Placeholder 3"/>
          <p:cNvSpPr>
            <a:spLocks noGrp="1"/>
          </p:cNvSpPr>
          <p:nvPr>
            <p:ph type="dt" sz="half" idx="2"/>
          </p:nvPr>
        </p:nvSpPr>
        <p:spPr>
          <a:xfrm>
            <a:off x="411163" y="4910365"/>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BBA20E0B-48A2-8B41-AF69-00DE0AFE4491}" type="datetime4">
              <a:rPr lang="en-US" smtClean="0"/>
              <a:t>April 4, 2020</a:t>
            </a:fld>
            <a:endParaRPr lang="en-US" dirty="0"/>
          </a:p>
        </p:txBody>
      </p:sp>
      <p:pic>
        <p:nvPicPr>
          <p:cNvPr id="23" name="Picture 22"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13" name="Text Placeholder 4"/>
          <p:cNvSpPr>
            <a:spLocks noGrp="1"/>
          </p:cNvSpPr>
          <p:nvPr>
            <p:ph type="body" sz="quarter" idx="10" hasCustomPrompt="1"/>
          </p:nvPr>
        </p:nvSpPr>
        <p:spPr>
          <a:xfrm>
            <a:off x="411164" y="2192000"/>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baseline="0"/>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4" name="Text Placeholder 4"/>
          <p:cNvSpPr>
            <a:spLocks noGrp="1"/>
          </p:cNvSpPr>
          <p:nvPr>
            <p:ph type="body" sz="quarter" idx="15" hasCustomPrompt="1"/>
          </p:nvPr>
        </p:nvSpPr>
        <p:spPr>
          <a:xfrm>
            <a:off x="4648201" y="2192000"/>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892" indent="-342892" algn="l">
              <a:lnSpc>
                <a:spcPct val="120000"/>
              </a:lnSpc>
              <a:spcAft>
                <a:spcPts val="600"/>
              </a:spcAft>
              <a:buFont typeface="+mj-lt"/>
              <a:buAutoNum type="arabicPeriod"/>
              <a:defRPr baseline="0"/>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
        <p:nvSpPr>
          <p:cNvPr id="12" name="Text Placeholder 12"/>
          <p:cNvSpPr>
            <a:spLocks noGrp="1"/>
          </p:cNvSpPr>
          <p:nvPr>
            <p:ph type="body" sz="quarter" idx="13" hasCustomPrompt="1"/>
          </p:nvPr>
        </p:nvSpPr>
        <p:spPr>
          <a:xfrm>
            <a:off x="41148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594" indent="0" algn="l">
              <a:lnSpc>
                <a:spcPct val="120000"/>
              </a:lnSpc>
              <a:spcAft>
                <a:spcPts val="600"/>
              </a:spcAft>
              <a:buFont typeface="+mj-lt"/>
              <a:buNone/>
              <a:defRPr sz="2000">
                <a:latin typeface="Egyptienne F LT Std"/>
                <a:cs typeface="Egyptienne F LT Std"/>
              </a:defRPr>
            </a:lvl2pPr>
            <a:lvl3pPr marL="612633" indent="0" algn="l">
              <a:lnSpc>
                <a:spcPct val="120000"/>
              </a:lnSpc>
              <a:spcAft>
                <a:spcPts val="600"/>
              </a:spcAft>
              <a:buFont typeface="+mj-lt"/>
              <a:buNone/>
              <a:defRPr sz="1600">
                <a:latin typeface="Egyptienne F LT Std"/>
                <a:cs typeface="Egyptienne F LT Std"/>
              </a:defRPr>
            </a:lvl3pPr>
            <a:lvl4pPr marL="978383" indent="0" algn="l">
              <a:lnSpc>
                <a:spcPct val="120000"/>
              </a:lnSpc>
              <a:spcAft>
                <a:spcPts val="600"/>
              </a:spcAft>
              <a:buFont typeface="+mj-lt"/>
              <a:buNone/>
              <a:defRPr sz="1600">
                <a:latin typeface="Egyptienne F LT Std"/>
                <a:cs typeface="Egyptienne F LT Std"/>
              </a:defRPr>
            </a:lvl4pPr>
            <a:lvl5pPr marL="1344134" indent="0" algn="l">
              <a:lnSpc>
                <a:spcPct val="120000"/>
              </a:lnSpc>
              <a:spcAft>
                <a:spcPts val="600"/>
              </a:spcAft>
              <a:buFont typeface="+mj-lt"/>
              <a:buNone/>
              <a:defRPr sz="1400">
                <a:latin typeface="Egyptienne F LT Std"/>
                <a:cs typeface="Egyptienne F LT Std"/>
              </a:defRPr>
            </a:lvl5pPr>
          </a:lstStyle>
          <a:p>
            <a:pPr lvl="0"/>
            <a:r>
              <a:rPr lang="en-US" dirty="0"/>
              <a:t>Click to edit text</a:t>
            </a:r>
          </a:p>
        </p:txBody>
      </p:sp>
      <p:sp>
        <p:nvSpPr>
          <p:cNvPr id="15" name="Text Placeholder 12"/>
          <p:cNvSpPr>
            <a:spLocks noGrp="1"/>
          </p:cNvSpPr>
          <p:nvPr>
            <p:ph type="body" sz="quarter" idx="14" hasCustomPrompt="1"/>
          </p:nvPr>
        </p:nvSpPr>
        <p:spPr>
          <a:xfrm>
            <a:off x="4648200" y="1363334"/>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45" indent="-365751" algn="l">
              <a:lnSpc>
                <a:spcPct val="120000"/>
              </a:lnSpc>
              <a:spcAft>
                <a:spcPts val="600"/>
              </a:spcAft>
              <a:buFont typeface="+mj-lt"/>
              <a:buAutoNum type="arabicPeriod"/>
              <a:defRPr sz="2000">
                <a:latin typeface="Egyptienne F LT Std"/>
                <a:cs typeface="Egyptienne F LT Std"/>
              </a:defRPr>
            </a:lvl2pPr>
            <a:lvl3pPr marL="914378" indent="-301745" algn="l">
              <a:lnSpc>
                <a:spcPct val="120000"/>
              </a:lnSpc>
              <a:spcAft>
                <a:spcPts val="600"/>
              </a:spcAft>
              <a:buFont typeface="+mj-lt"/>
              <a:buAutoNum type="arabicPeriod"/>
              <a:defRPr sz="1600">
                <a:latin typeface="Egyptienne F LT Std"/>
                <a:cs typeface="Egyptienne F LT Std"/>
              </a:defRPr>
            </a:lvl3pPr>
            <a:lvl4pPr marL="1280128" indent="-301745" algn="l">
              <a:lnSpc>
                <a:spcPct val="120000"/>
              </a:lnSpc>
              <a:spcAft>
                <a:spcPts val="600"/>
              </a:spcAft>
              <a:buFont typeface="+mj-lt"/>
              <a:buAutoNum type="arabicPeriod"/>
              <a:defRPr sz="1600">
                <a:latin typeface="Egyptienne F LT Std"/>
                <a:cs typeface="Egyptienne F LT Std"/>
              </a:defRPr>
            </a:lvl4pPr>
            <a:lvl5pPr marL="1645879" indent="-301745"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text</a:t>
            </a:r>
          </a:p>
        </p:txBody>
      </p:sp>
    </p:spTree>
    <p:extLst>
      <p:ext uri="{BB962C8B-B14F-4D97-AF65-F5344CB8AC3E}">
        <p14:creationId xmlns:p14="http://schemas.microsoft.com/office/powerpoint/2010/main" val="324082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411163" y="4910365"/>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BA60D0B7-204D-244B-AED5-249073C87C2A}" type="datetime4">
              <a:rPr lang="en-US" smtClean="0"/>
              <a:t>April 4, 2020</a:t>
            </a:fld>
            <a:endParaRPr lang="en-US" dirty="0"/>
          </a:p>
        </p:txBody>
      </p:sp>
      <p:sp>
        <p:nvSpPr>
          <p:cNvPr id="4"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254140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17787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Version 1">
    <p:spTree>
      <p:nvGrpSpPr>
        <p:cNvPr id="1" name=""/>
        <p:cNvGrpSpPr/>
        <p:nvPr/>
      </p:nvGrpSpPr>
      <p:grpSpPr>
        <a:xfrm>
          <a:off x="0" y="0"/>
          <a:ext cx="0" cy="0"/>
          <a:chOff x="0" y="0"/>
          <a:chExt cx="0" cy="0"/>
        </a:xfrm>
      </p:grpSpPr>
      <p:pic>
        <p:nvPicPr>
          <p:cNvPr id="6" name="Picture 8" descr="stryker_title1.jpg">
            <a:extLst>
              <a:ext uri="{FF2B5EF4-FFF2-40B4-BE49-F238E27FC236}">
                <a16:creationId xmlns:a16="http://schemas.microsoft.com/office/drawing/2014/main" id="{F7ACB78A-3947-43E4-AFA2-934685ED94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76" y="969560"/>
            <a:ext cx="4535424" cy="1586973"/>
          </a:xfrm>
        </p:spPr>
        <p:txBody>
          <a:bodyPr anchor="b"/>
          <a:lstStyle>
            <a:lvl1pPr>
              <a:lnSpc>
                <a:spcPts val="4125"/>
              </a:lnSpc>
              <a:defRPr sz="4050">
                <a:latin typeface="Rockwell" pitchFamily="18" charset="0"/>
              </a:defRPr>
            </a:lvl1pPr>
          </a:lstStyle>
          <a:p>
            <a:r>
              <a:rPr lang="en-US" dirty="0"/>
              <a:t>Click to edit Master title style</a:t>
            </a:r>
          </a:p>
        </p:txBody>
      </p:sp>
      <p:sp>
        <p:nvSpPr>
          <p:cNvPr id="3" name="Text Placeholder 2"/>
          <p:cNvSpPr>
            <a:spLocks noGrp="1"/>
          </p:cNvSpPr>
          <p:nvPr>
            <p:ph type="body" idx="1"/>
          </p:nvPr>
        </p:nvSpPr>
        <p:spPr>
          <a:xfrm>
            <a:off x="722376" y="2756428"/>
            <a:ext cx="4837176" cy="1586973"/>
          </a:xfrm>
        </p:spPr>
        <p:txBody>
          <a:bodyPr/>
          <a:lstStyle>
            <a:lvl1pPr marL="0" indent="0">
              <a:lnSpc>
                <a:spcPts val="4125"/>
              </a:lnSpc>
              <a:spcAft>
                <a:spcPts val="0"/>
              </a:spcAft>
              <a:buNone/>
              <a:defRPr sz="4050" b="1">
                <a:solidFill>
                  <a:schemeClr val="bg1"/>
                </a:solidFill>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2" name="Text Placeholder 4"/>
          <p:cNvSpPr>
            <a:spLocks noGrp="1"/>
          </p:cNvSpPr>
          <p:nvPr>
            <p:ph type="body" sz="quarter" idx="13"/>
          </p:nvPr>
        </p:nvSpPr>
        <p:spPr>
          <a:xfrm>
            <a:off x="6457785" y="2756917"/>
            <a:ext cx="2136775" cy="692498"/>
          </a:xfrm>
        </p:spPr>
        <p:txBody>
          <a:bodyPr/>
          <a:lstStyle>
            <a:lvl1pPr marL="0" indent="0" algn="r">
              <a:lnSpc>
                <a:spcPts val="1800"/>
              </a:lnSpc>
              <a:spcAft>
                <a:spcPts val="0"/>
              </a:spcAft>
              <a:buNone/>
              <a:defRPr sz="1575" b="1">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3" name="Text Placeholder 4"/>
          <p:cNvSpPr>
            <a:spLocks noGrp="1"/>
          </p:cNvSpPr>
          <p:nvPr>
            <p:ph type="body" sz="quarter" idx="14"/>
          </p:nvPr>
        </p:nvSpPr>
        <p:spPr>
          <a:xfrm>
            <a:off x="6457785" y="4514851"/>
            <a:ext cx="2136775" cy="230833"/>
          </a:xfrm>
        </p:spPr>
        <p:txBody>
          <a:bodyPr/>
          <a:lstStyle>
            <a:lvl1pPr marL="0" indent="0" algn="r">
              <a:lnSpc>
                <a:spcPts val="1800"/>
              </a:lnSpc>
              <a:spcAft>
                <a:spcPts val="0"/>
              </a:spcAft>
              <a:buNone/>
              <a:defRPr sz="900" b="0">
                <a:latin typeface="Cambria" pitchFamily="18"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pic>
        <p:nvPicPr>
          <p:cNvPr id="8" name="Picture 7">
            <a:extLst>
              <a:ext uri="{FF2B5EF4-FFF2-40B4-BE49-F238E27FC236}">
                <a16:creationId xmlns:a16="http://schemas.microsoft.com/office/drawing/2014/main" id="{8A760EA9-2AFE-474C-A4D1-9A23256219D1}"/>
              </a:ext>
            </a:extLst>
          </p:cNvPr>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25176408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cSld name="1_Section Title or Content Highlight - Option 2">
    <p:spTree>
      <p:nvGrpSpPr>
        <p:cNvPr id="1" name=""/>
        <p:cNvGrpSpPr/>
        <p:nvPr/>
      </p:nvGrpSpPr>
      <p:grpSpPr>
        <a:xfrm>
          <a:off x="0" y="0"/>
          <a:ext cx="0" cy="0"/>
          <a:chOff x="0" y="0"/>
          <a:chExt cx="0" cy="0"/>
        </a:xfrm>
      </p:grpSpPr>
      <p:pic>
        <p:nvPicPr>
          <p:cNvPr id="5" name="Picture 8" descr="stryker_divider_slides.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1"/>
            <a:ext cx="9144000"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92480" y="2148840"/>
            <a:ext cx="3505200" cy="2251710"/>
          </a:xfrm>
          <a:prstGeom prst="rect">
            <a:avLst/>
          </a:prstGeom>
        </p:spPr>
        <p:txBody>
          <a:bodyPr/>
          <a:lstStyle>
            <a:lvl1pPr algn="r">
              <a:lnSpc>
                <a:spcPts val="4125"/>
              </a:lnSpc>
              <a:defRPr sz="3600" b="0" cap="none" baseline="0">
                <a:solidFill>
                  <a:schemeClr val="bg2"/>
                </a:solidFill>
                <a:latin typeface="Arial Black"/>
                <a:cs typeface="Arial Black"/>
              </a:defRPr>
            </a:lvl1pPr>
          </a:lstStyle>
          <a:p>
            <a:r>
              <a:rPr lang="en-US" dirty="0"/>
              <a:t>Click to edit master title style</a:t>
            </a:r>
          </a:p>
        </p:txBody>
      </p:sp>
      <p:sp>
        <p:nvSpPr>
          <p:cNvPr id="3" name="Text Placeholder 2"/>
          <p:cNvSpPr>
            <a:spLocks noGrp="1"/>
          </p:cNvSpPr>
          <p:nvPr>
            <p:ph type="body" idx="1" hasCustomPrompt="1"/>
          </p:nvPr>
        </p:nvSpPr>
        <p:spPr>
          <a:xfrm>
            <a:off x="4724400" y="2146555"/>
            <a:ext cx="3657600" cy="1586973"/>
          </a:xfrm>
          <a:prstGeom prst="rect">
            <a:avLst/>
          </a:prstGeom>
        </p:spPr>
        <p:txBody>
          <a:bodyPr anchor="t" anchorCtr="0"/>
          <a:lstStyle>
            <a:lvl1pPr marL="0" indent="0" algn="l">
              <a:lnSpc>
                <a:spcPts val="4125"/>
              </a:lnSpc>
              <a:spcAft>
                <a:spcPts val="0"/>
              </a:spcAft>
              <a:buNone/>
              <a:defRPr sz="3600">
                <a:solidFill>
                  <a:schemeClr val="bg1"/>
                </a:solidFill>
                <a:latin typeface="Rockwell"/>
                <a:cs typeface="Rockwe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dirty="0"/>
              <a:t>Click to edit master text styles</a:t>
            </a:r>
          </a:p>
        </p:txBody>
      </p:sp>
      <p:sp>
        <p:nvSpPr>
          <p:cNvPr id="9" name="Text Placeholder 2"/>
          <p:cNvSpPr>
            <a:spLocks noGrp="1"/>
          </p:cNvSpPr>
          <p:nvPr>
            <p:ph type="body" idx="13" hasCustomPrompt="1"/>
          </p:nvPr>
        </p:nvSpPr>
        <p:spPr>
          <a:xfrm>
            <a:off x="4724400" y="3943350"/>
            <a:ext cx="3657600" cy="457200"/>
          </a:xfrm>
          <a:prstGeom prst="rect">
            <a:avLst/>
          </a:prstGeom>
        </p:spPr>
        <p:txBody>
          <a:bodyPr anchor="ctr" anchorCtr="0"/>
          <a:lstStyle>
            <a:lvl1pPr marL="0" indent="0">
              <a:lnSpc>
                <a:spcPts val="1425"/>
              </a:lnSpc>
              <a:spcAft>
                <a:spcPts val="0"/>
              </a:spcAft>
              <a:buNone/>
              <a:defRPr sz="1200">
                <a:solidFill>
                  <a:schemeClr val="bg1"/>
                </a:solidFill>
                <a:latin typeface="Cambria"/>
                <a:cs typeface="Cambria"/>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dirty="0"/>
              <a:t>Click to edit master text styles</a:t>
            </a:r>
          </a:p>
        </p:txBody>
      </p:sp>
      <p:pic>
        <p:nvPicPr>
          <p:cNvPr id="7" name="Picture 6">
            <a:extLst>
              <a:ext uri="{FF2B5EF4-FFF2-40B4-BE49-F238E27FC236}">
                <a16:creationId xmlns:a16="http://schemas.microsoft.com/office/drawing/2014/main" id="{546B7BFD-A5FB-3844-BE3D-FA3949AC7293}"/>
              </a:ext>
            </a:extLst>
          </p:cNvPr>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6277502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col paragraph">
    <p:spTree>
      <p:nvGrpSpPr>
        <p:cNvPr id="1" name=""/>
        <p:cNvGrpSpPr/>
        <p:nvPr/>
      </p:nvGrpSpPr>
      <p:grpSpPr>
        <a:xfrm>
          <a:off x="0" y="0"/>
          <a:ext cx="0" cy="0"/>
          <a:chOff x="0" y="0"/>
          <a:chExt cx="0" cy="0"/>
        </a:xfrm>
      </p:grpSpPr>
      <p:sp>
        <p:nvSpPr>
          <p:cNvPr id="2" name="Title 1"/>
          <p:cNvSpPr>
            <a:spLocks noGrp="1"/>
          </p:cNvSpPr>
          <p:nvPr>
            <p:ph type="ctrTitle"/>
          </p:nvPr>
        </p:nvSpPr>
        <p:spPr>
          <a:xfrm>
            <a:off x="411480" y="308612"/>
            <a:ext cx="6858000" cy="300083"/>
          </a:xfrm>
        </p:spPr>
        <p:txBody>
          <a:bodyPr/>
          <a:lstStyle/>
          <a:p>
            <a:r>
              <a:rPr lang="en-US"/>
              <a:t>Click to edit Master title style</a:t>
            </a:r>
            <a:endParaRPr lang="en-US" dirty="0"/>
          </a:p>
        </p:txBody>
      </p:sp>
      <p:sp>
        <p:nvSpPr>
          <p:cNvPr id="3" name="Subtitle 2"/>
          <p:cNvSpPr>
            <a:spLocks noGrp="1"/>
          </p:cNvSpPr>
          <p:nvPr>
            <p:ph type="subTitle" idx="1"/>
          </p:nvPr>
        </p:nvSpPr>
        <p:spPr>
          <a:xfrm>
            <a:off x="411480" y="1714500"/>
            <a:ext cx="8229600" cy="206100"/>
          </a:xfrm>
        </p:spPr>
        <p:txBody>
          <a:bodyPr/>
          <a:lstStyle>
            <a:lvl1pPr marL="0" indent="0" algn="l">
              <a:spcAft>
                <a:spcPts val="900"/>
              </a:spcAft>
              <a:buFont typeface="+mj-lt"/>
              <a:buNone/>
              <a:defRPr>
                <a:solidFill>
                  <a:schemeClr val="tx1"/>
                </a:solidFill>
              </a:defRPr>
            </a:lvl1pPr>
            <a:lvl2pPr marL="341401" indent="0" algn="ctr">
              <a:buNone/>
              <a:defRPr>
                <a:solidFill>
                  <a:schemeClr val="tx1">
                    <a:tint val="75000"/>
                  </a:schemeClr>
                </a:solidFill>
              </a:defRPr>
            </a:lvl2pPr>
            <a:lvl3pPr marL="682800" indent="0" algn="ctr">
              <a:buNone/>
              <a:defRPr>
                <a:solidFill>
                  <a:schemeClr val="tx1">
                    <a:tint val="75000"/>
                  </a:schemeClr>
                </a:solidFill>
              </a:defRPr>
            </a:lvl3pPr>
            <a:lvl4pPr marL="1024205" indent="0" algn="ctr">
              <a:buNone/>
              <a:defRPr>
                <a:solidFill>
                  <a:schemeClr val="tx1">
                    <a:tint val="75000"/>
                  </a:schemeClr>
                </a:solidFill>
              </a:defRPr>
            </a:lvl4pPr>
            <a:lvl5pPr marL="1365637" indent="0" algn="ctr">
              <a:buNone/>
              <a:defRPr>
                <a:solidFill>
                  <a:schemeClr val="tx1">
                    <a:tint val="75000"/>
                  </a:schemeClr>
                </a:solidFill>
              </a:defRPr>
            </a:lvl5pPr>
            <a:lvl6pPr marL="1707021" indent="0" algn="ctr">
              <a:buNone/>
              <a:defRPr>
                <a:solidFill>
                  <a:schemeClr val="tx1">
                    <a:tint val="75000"/>
                  </a:schemeClr>
                </a:solidFill>
              </a:defRPr>
            </a:lvl6pPr>
            <a:lvl7pPr marL="2048418" indent="0" algn="ctr">
              <a:buNone/>
              <a:defRPr>
                <a:solidFill>
                  <a:schemeClr val="tx1">
                    <a:tint val="75000"/>
                  </a:schemeClr>
                </a:solidFill>
              </a:defRPr>
            </a:lvl7pPr>
            <a:lvl8pPr marL="2389802" indent="0" algn="ctr">
              <a:buNone/>
              <a:defRPr>
                <a:solidFill>
                  <a:schemeClr val="tx1">
                    <a:tint val="75000"/>
                  </a:schemeClr>
                </a:solidFill>
              </a:defRPr>
            </a:lvl8pPr>
            <a:lvl9pPr marL="273121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11163" y="4910365"/>
            <a:ext cx="1143000" cy="138499"/>
          </a:xfrm>
          <a:prstGeom prst="rect">
            <a:avLst/>
          </a:prstGeom>
        </p:spPr>
        <p:txBody>
          <a:bodyPr/>
          <a:lstStyle>
            <a:lvl1pPr>
              <a:defRPr/>
            </a:lvl1pPr>
          </a:lstStyle>
          <a:p>
            <a:pPr>
              <a:defRPr/>
            </a:pPr>
            <a:fld id="{B3340788-87AD-4086-BFBD-6CE6389DA57D}" type="datetime4">
              <a:rPr lang="en-US">
                <a:solidFill>
                  <a:prstClr val="black"/>
                </a:solidFill>
              </a:rPr>
              <a:pPr>
                <a:defRPr/>
              </a:pPr>
              <a:t>April 4, 2020</a:t>
            </a:fld>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solidFill>
              </a:rPr>
              <a:t>Presentation Title Here   | </a:t>
            </a:r>
          </a:p>
        </p:txBody>
      </p:sp>
      <p:sp>
        <p:nvSpPr>
          <p:cNvPr id="6" name="Slide Number Placeholder 5"/>
          <p:cNvSpPr>
            <a:spLocks noGrp="1"/>
          </p:cNvSpPr>
          <p:nvPr>
            <p:ph type="sldNum" sz="quarter" idx="12"/>
          </p:nvPr>
        </p:nvSpPr>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0261557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Numbered text">
    <p:spTree>
      <p:nvGrpSpPr>
        <p:cNvPr id="1" name=""/>
        <p:cNvGrpSpPr/>
        <p:nvPr/>
      </p:nvGrpSpPr>
      <p:grpSpPr>
        <a:xfrm>
          <a:off x="0" y="0"/>
          <a:ext cx="0" cy="0"/>
          <a:chOff x="0" y="0"/>
          <a:chExt cx="0" cy="0"/>
        </a:xfrm>
      </p:grpSpPr>
      <p:sp>
        <p:nvSpPr>
          <p:cNvPr id="2" name="Title 1"/>
          <p:cNvSpPr>
            <a:spLocks noGrp="1"/>
          </p:cNvSpPr>
          <p:nvPr>
            <p:ph type="ctrTitle"/>
          </p:nvPr>
        </p:nvSpPr>
        <p:spPr>
          <a:xfrm>
            <a:off x="411480" y="308610"/>
            <a:ext cx="6858000" cy="288541"/>
          </a:xfrm>
        </p:spPr>
        <p:txBody>
          <a:bodyPr/>
          <a:lstStyle/>
          <a:p>
            <a:r>
              <a:rPr lang="en-US"/>
              <a:t>Click to edit Master title style</a:t>
            </a:r>
            <a:endParaRPr lang="en-US" dirty="0"/>
          </a:p>
        </p:txBody>
      </p:sp>
      <p:sp>
        <p:nvSpPr>
          <p:cNvPr id="3" name="Subtitle 2"/>
          <p:cNvSpPr>
            <a:spLocks noGrp="1"/>
          </p:cNvSpPr>
          <p:nvPr>
            <p:ph type="subTitle" idx="1"/>
          </p:nvPr>
        </p:nvSpPr>
        <p:spPr>
          <a:xfrm>
            <a:off x="411480" y="1714500"/>
            <a:ext cx="6400800" cy="206403"/>
          </a:xfrm>
        </p:spPr>
        <p:txBody>
          <a:bodyPr/>
          <a:lstStyle>
            <a:lvl1pPr marL="257175" indent="-257175" algn="l">
              <a:spcAft>
                <a:spcPts val="900"/>
              </a:spcAft>
              <a:buFont typeface="+mj-lt"/>
              <a:buAutoNum type="arabicPeriod"/>
              <a:defRPr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13550B4D-9B03-41AB-8C27-C5EC02CF8D68}" type="datetime4">
              <a:rPr lang="en-US" altLang="en-US" smtClean="0">
                <a:solidFill>
                  <a:prstClr val="black"/>
                </a:solidFill>
              </a:rPr>
              <a:t>April 4, 2020</a:t>
            </a:fld>
            <a:endParaRPr lang="en-US" altLang="en-US">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Confidential </a:t>
            </a:r>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9ADA0B0E-7468-4CB8-92D4-1FE04B01B4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93625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col paragraph">
    <p:spTree>
      <p:nvGrpSpPr>
        <p:cNvPr id="1" name=""/>
        <p:cNvGrpSpPr/>
        <p:nvPr/>
      </p:nvGrpSpPr>
      <p:grpSpPr>
        <a:xfrm>
          <a:off x="0" y="0"/>
          <a:ext cx="0" cy="0"/>
          <a:chOff x="0" y="0"/>
          <a:chExt cx="0" cy="0"/>
        </a:xfrm>
      </p:grpSpPr>
      <p:sp>
        <p:nvSpPr>
          <p:cNvPr id="2" name="Title 1"/>
          <p:cNvSpPr>
            <a:spLocks noGrp="1"/>
          </p:cNvSpPr>
          <p:nvPr>
            <p:ph type="ctrTitle"/>
          </p:nvPr>
        </p:nvSpPr>
        <p:spPr>
          <a:xfrm>
            <a:off x="411480" y="308610"/>
            <a:ext cx="6858000" cy="288541"/>
          </a:xfrm>
        </p:spPr>
        <p:txBody>
          <a:bodyPr/>
          <a:lstStyle/>
          <a:p>
            <a:r>
              <a:rPr lang="en-US"/>
              <a:t>Click to edit Master title style</a:t>
            </a:r>
            <a:endParaRPr lang="en-US" dirty="0"/>
          </a:p>
        </p:txBody>
      </p:sp>
      <p:sp>
        <p:nvSpPr>
          <p:cNvPr id="3" name="Subtitle 2"/>
          <p:cNvSpPr>
            <a:spLocks noGrp="1"/>
          </p:cNvSpPr>
          <p:nvPr>
            <p:ph type="subTitle" idx="1"/>
          </p:nvPr>
        </p:nvSpPr>
        <p:spPr>
          <a:xfrm>
            <a:off x="411480" y="1714501"/>
            <a:ext cx="8229600" cy="206403"/>
          </a:xfrm>
        </p:spPr>
        <p:txBody>
          <a:bodyPr/>
          <a:lstStyle>
            <a:lvl1pPr marL="0" indent="0" algn="l">
              <a:spcAft>
                <a:spcPts val="900"/>
              </a:spcAft>
              <a:buFont typeface="+mj-lt"/>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7298014E-77C1-4DBF-8324-82C3ABFCCD72}" type="datetime4">
              <a:rPr lang="en-US" altLang="en-US" smtClean="0">
                <a:solidFill>
                  <a:prstClr val="black"/>
                </a:solidFill>
              </a:rPr>
              <a:t>April 4, 2020</a:t>
            </a:fld>
            <a:endParaRPr lang="en-US" altLang="en-US">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Confidential </a:t>
            </a:r>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4EF4FA9C-D34B-4C04-AAEA-0FBB52BFA2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93584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col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11480" y="1714500"/>
            <a:ext cx="8229600" cy="1488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7FC47E1A-DF04-48BD-88A9-9F92CCF8EEE3}" type="datetime4">
              <a:rPr lang="en-US" altLang="en-US" smtClean="0">
                <a:solidFill>
                  <a:prstClr val="black"/>
                </a:solidFill>
              </a:rPr>
              <a:t>April 4, 2020</a:t>
            </a:fld>
            <a:endParaRPr lang="en-US" altLang="en-US">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Confidential </a:t>
            </a:r>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FEB403F5-BED0-4940-B559-AC07AD0CA6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7310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with bulleted lis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 </a:t>
            </a:r>
            <a:br>
              <a:rPr lang="en-US" dirty="0"/>
            </a:br>
            <a:endParaRPr lang="en-US" dirty="0"/>
          </a:p>
        </p:txBody>
      </p:sp>
      <p:sp>
        <p:nvSpPr>
          <p:cNvPr id="10"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Tree>
    <p:extLst>
      <p:ext uri="{BB962C8B-B14F-4D97-AF65-F5344CB8AC3E}">
        <p14:creationId xmlns:p14="http://schemas.microsoft.com/office/powerpoint/2010/main" val="3110025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2" name="Title 1"/>
          <p:cNvSpPr>
            <a:spLocks noGrp="1"/>
          </p:cNvSpPr>
          <p:nvPr>
            <p:ph type="title"/>
          </p:nvPr>
        </p:nvSpPr>
        <p:spPr>
          <a:xfrm>
            <a:off x="411480" y="308611"/>
            <a:ext cx="6858000" cy="269305"/>
          </a:xfrm>
        </p:spPr>
        <p:txBody>
          <a:bodyPr/>
          <a:lstStyle>
            <a:lvl1pPr algn="l">
              <a:lnSpc>
                <a:spcPts val="2100"/>
              </a:lnSpc>
              <a:defRPr sz="1875" b="1" baseline="0"/>
            </a:lvl1pPr>
          </a:lstStyle>
          <a:p>
            <a:r>
              <a:rPr lang="en-US"/>
              <a:t>Click to edit Master title style</a:t>
            </a:r>
            <a:endParaRPr lang="en-US" dirty="0"/>
          </a:p>
        </p:txBody>
      </p:sp>
      <p:sp>
        <p:nvSpPr>
          <p:cNvPr id="3" name="Content Placeholder 2"/>
          <p:cNvSpPr>
            <a:spLocks noGrp="1"/>
          </p:cNvSpPr>
          <p:nvPr>
            <p:ph idx="1"/>
          </p:nvPr>
        </p:nvSpPr>
        <p:spPr>
          <a:xfrm>
            <a:off x="411480" y="2400300"/>
            <a:ext cx="4041648" cy="205184"/>
          </a:xfrm>
        </p:spPr>
        <p:txBody>
          <a:bodyPr/>
          <a:lstStyle>
            <a:lvl1pPr marL="0" indent="0">
              <a:spcAft>
                <a:spcPts val="900"/>
              </a:spcAft>
              <a:buNone/>
              <a:defRPr sz="1350" baseline="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p:txBody>
      </p:sp>
      <p:sp>
        <p:nvSpPr>
          <p:cNvPr id="4" name="Text Placeholder 3"/>
          <p:cNvSpPr>
            <a:spLocks noGrp="1"/>
          </p:cNvSpPr>
          <p:nvPr>
            <p:ph type="body" sz="half" idx="2"/>
          </p:nvPr>
        </p:nvSpPr>
        <p:spPr>
          <a:xfrm>
            <a:off x="411480" y="1983805"/>
            <a:ext cx="4041648" cy="269305"/>
          </a:xfrm>
        </p:spPr>
        <p:txBody>
          <a:bodyPr anchor="b"/>
          <a:lstStyle>
            <a:lvl1pPr marL="0" indent="0">
              <a:lnSpc>
                <a:spcPts val="2100"/>
              </a:lnSpc>
              <a:buNone/>
              <a:defRPr sz="1875">
                <a:latin typeface="+mj-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2" name="Picture Placeholder 2"/>
          <p:cNvSpPr>
            <a:spLocks noGrp="1"/>
          </p:cNvSpPr>
          <p:nvPr>
            <p:ph type="pic" idx="14"/>
          </p:nvPr>
        </p:nvSpPr>
        <p:spPr>
          <a:xfrm>
            <a:off x="4648200" y="2000251"/>
            <a:ext cx="4038600" cy="223844"/>
          </a:xfrm>
        </p:spPr>
        <p:txBody>
          <a:bodyPr rtlCol="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6" name="Date Placeholder 3"/>
          <p:cNvSpPr>
            <a:spLocks noGrp="1"/>
          </p:cNvSpPr>
          <p:nvPr>
            <p:ph type="dt" sz="half" idx="15"/>
          </p:nvPr>
        </p:nvSpPr>
        <p:spPr/>
        <p:txBody>
          <a:bodyPr/>
          <a:lstStyle>
            <a:lvl1pPr>
              <a:defRPr/>
            </a:lvl1pPr>
          </a:lstStyle>
          <a:p>
            <a:fld id="{DBF2F26D-FAD9-495A-8434-F2F17D27C2F0}" type="datetime4">
              <a:rPr lang="en-US" altLang="en-US" smtClean="0">
                <a:solidFill>
                  <a:prstClr val="black"/>
                </a:solidFill>
              </a:rPr>
              <a:t>April 4, 2020</a:t>
            </a:fld>
            <a:endParaRPr lang="en-US" altLang="en-US">
              <a:solidFill>
                <a:prstClr val="black"/>
              </a:solidFill>
            </a:endParaRPr>
          </a:p>
        </p:txBody>
      </p:sp>
      <p:sp>
        <p:nvSpPr>
          <p:cNvPr id="7" name="Footer Placeholder 4"/>
          <p:cNvSpPr>
            <a:spLocks noGrp="1"/>
          </p:cNvSpPr>
          <p:nvPr>
            <p:ph type="ftr" sz="quarter" idx="16"/>
          </p:nvPr>
        </p:nvSpPr>
        <p:spPr/>
        <p:txBody>
          <a:bodyPr/>
          <a:lstStyle>
            <a:lvl1pPr>
              <a:defRPr/>
            </a:lvl1pPr>
          </a:lstStyle>
          <a:p>
            <a:pPr>
              <a:defRPr/>
            </a:pPr>
            <a:r>
              <a:rPr lang="en-US">
                <a:solidFill>
                  <a:prstClr val="black"/>
                </a:solidFill>
              </a:rPr>
              <a:t>Confidential </a:t>
            </a:r>
            <a:endParaRPr lang="en-US" dirty="0">
              <a:solidFill>
                <a:prstClr val="black"/>
              </a:solidFill>
            </a:endParaRPr>
          </a:p>
        </p:txBody>
      </p:sp>
      <p:sp>
        <p:nvSpPr>
          <p:cNvPr id="8" name="Slide Number Placeholder 5"/>
          <p:cNvSpPr>
            <a:spLocks noGrp="1"/>
          </p:cNvSpPr>
          <p:nvPr>
            <p:ph type="sldNum" sz="quarter" idx="17"/>
          </p:nvPr>
        </p:nvSpPr>
        <p:spPr/>
        <p:txBody>
          <a:bodyPr/>
          <a:lstStyle>
            <a:lvl1pPr>
              <a:defRPr/>
            </a:lvl1pPr>
          </a:lstStyle>
          <a:p>
            <a:fld id="{04D28B3E-6A36-44B8-94CC-B74E734225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13622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2-col, 2 headings">
    <p:spTree>
      <p:nvGrpSpPr>
        <p:cNvPr id="1" name=""/>
        <p:cNvGrpSpPr/>
        <p:nvPr/>
      </p:nvGrpSpPr>
      <p:grpSpPr>
        <a:xfrm>
          <a:off x="0" y="0"/>
          <a:ext cx="0" cy="0"/>
          <a:chOff x="0" y="0"/>
          <a:chExt cx="0" cy="0"/>
        </a:xfrm>
      </p:grpSpPr>
      <p:sp>
        <p:nvSpPr>
          <p:cNvPr id="2" name="Title 1"/>
          <p:cNvSpPr>
            <a:spLocks noGrp="1"/>
          </p:cNvSpPr>
          <p:nvPr>
            <p:ph type="title"/>
          </p:nvPr>
        </p:nvSpPr>
        <p:spPr>
          <a:xfrm>
            <a:off x="411480" y="308611"/>
            <a:ext cx="6858000" cy="269305"/>
          </a:xfrm>
        </p:spPr>
        <p:txBody>
          <a:bodyPr/>
          <a:lstStyle>
            <a:lvl1pPr>
              <a:lnSpc>
                <a:spcPts val="2100"/>
              </a:lnSpc>
              <a:defRPr baseline="0"/>
            </a:lvl1pPr>
          </a:lstStyle>
          <a:p>
            <a:r>
              <a:rPr lang="en-US"/>
              <a:t>Click to edit Master title style</a:t>
            </a:r>
            <a:endParaRPr lang="en-US" dirty="0"/>
          </a:p>
        </p:txBody>
      </p:sp>
      <p:sp>
        <p:nvSpPr>
          <p:cNvPr id="3" name="Text Placeholder 2"/>
          <p:cNvSpPr>
            <a:spLocks noGrp="1"/>
          </p:cNvSpPr>
          <p:nvPr>
            <p:ph type="body" idx="1"/>
          </p:nvPr>
        </p:nvSpPr>
        <p:spPr>
          <a:xfrm>
            <a:off x="411480" y="1983805"/>
            <a:ext cx="4040188" cy="269305"/>
          </a:xfrm>
        </p:spPr>
        <p:txBody>
          <a:bodyPr anchor="b"/>
          <a:lstStyle>
            <a:lvl1pPr marL="0" indent="0">
              <a:lnSpc>
                <a:spcPts val="2100"/>
              </a:lnSpc>
              <a:buNone/>
              <a:defRPr sz="1875"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11480" y="2400300"/>
            <a:ext cx="4040188" cy="1487587"/>
          </a:xfrm>
        </p:spPr>
        <p:txBody>
          <a:bodyPr/>
          <a:lstStyle>
            <a:lvl1pPr>
              <a:defRPr sz="1350"/>
            </a:lvl1pPr>
            <a:lvl2pPr>
              <a:defRPr sz="1350"/>
            </a:lvl2pPr>
            <a:lvl3pPr>
              <a:defRPr sz="1350"/>
            </a:lvl3pPr>
            <a:lvl4pPr>
              <a:defRPr sz="1350"/>
            </a:lvl4pPr>
            <a:lvl5pPr>
              <a:defRPr sz="1350"/>
            </a:lvl5pPr>
            <a:lvl6pPr>
              <a:defRPr sz="1350"/>
            </a:lvl6pPr>
            <a:lvl7pPr>
              <a:lnSpc>
                <a:spcPts val="1575"/>
              </a:lnSpc>
              <a:defRPr sz="1350" baseline="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983805"/>
            <a:ext cx="4041775" cy="269305"/>
          </a:xfrm>
        </p:spPr>
        <p:txBody>
          <a:bodyPr anchor="b"/>
          <a:lstStyle>
            <a:lvl1pPr marL="0" indent="0">
              <a:lnSpc>
                <a:spcPts val="2100"/>
              </a:lnSpc>
              <a:buNone/>
              <a:defRPr sz="1875"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400300"/>
            <a:ext cx="4041775" cy="1487587"/>
          </a:xfrm>
        </p:spPr>
        <p:txBody>
          <a:bodyPr/>
          <a:lstStyle>
            <a:lvl1pPr>
              <a:defRPr sz="1350"/>
            </a:lvl1pPr>
            <a:lvl2pPr>
              <a:defRPr sz="1350"/>
            </a:lvl2pPr>
            <a:lvl3pPr>
              <a:defRPr sz="1350"/>
            </a:lvl3pPr>
            <a:lvl4pPr>
              <a:defRPr sz="1350"/>
            </a:lvl4pPr>
            <a:lvl5pPr>
              <a:defRPr sz="1350" baseline="0"/>
            </a:lvl5pPr>
            <a:lvl6pPr>
              <a:defRPr sz="1350" baseline="0"/>
            </a:lvl6pPr>
            <a:lvl7pPr>
              <a:defRPr sz="135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fld id="{5F98AE42-581E-4D26-9318-6D7494082783}" type="datetime4">
              <a:rPr lang="en-US" altLang="en-US" smtClean="0">
                <a:solidFill>
                  <a:prstClr val="black"/>
                </a:solidFill>
              </a:rPr>
              <a:t>April 4, 2020</a:t>
            </a:fld>
            <a:endParaRPr lang="en-US" altLang="en-US">
              <a:solidFill>
                <a:prstClr val="black"/>
              </a:solidFill>
            </a:endParaRPr>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solidFill>
              </a:rPr>
              <a:t>Confidential </a:t>
            </a:r>
            <a:endParaRPr lang="en-US" dirty="0">
              <a:solidFill>
                <a:prstClr val="black"/>
              </a:solidFill>
            </a:endParaRPr>
          </a:p>
        </p:txBody>
      </p:sp>
      <p:sp>
        <p:nvSpPr>
          <p:cNvPr id="9" name="Slide Number Placeholder 5"/>
          <p:cNvSpPr>
            <a:spLocks noGrp="1"/>
          </p:cNvSpPr>
          <p:nvPr>
            <p:ph type="sldNum" sz="quarter" idx="12"/>
          </p:nvPr>
        </p:nvSpPr>
        <p:spPr/>
        <p:txBody>
          <a:bodyPr/>
          <a:lstStyle>
            <a:lvl1pPr>
              <a:defRPr/>
            </a:lvl1pPr>
          </a:lstStyle>
          <a:p>
            <a:fld id="{0EC4026D-0AE5-492F-BEEC-2CEB6B0907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4465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2-col, 2 short headings">
    <p:spTree>
      <p:nvGrpSpPr>
        <p:cNvPr id="1" name=""/>
        <p:cNvGrpSpPr/>
        <p:nvPr/>
      </p:nvGrpSpPr>
      <p:grpSpPr>
        <a:xfrm>
          <a:off x="0" y="0"/>
          <a:ext cx="0" cy="0"/>
          <a:chOff x="0" y="0"/>
          <a:chExt cx="0" cy="0"/>
        </a:xfrm>
      </p:grpSpPr>
      <p:sp>
        <p:nvSpPr>
          <p:cNvPr id="2" name="Title 1"/>
          <p:cNvSpPr>
            <a:spLocks noGrp="1"/>
          </p:cNvSpPr>
          <p:nvPr>
            <p:ph type="title"/>
          </p:nvPr>
        </p:nvSpPr>
        <p:spPr>
          <a:xfrm>
            <a:off x="411480" y="308611"/>
            <a:ext cx="6858000" cy="269305"/>
          </a:xfrm>
        </p:spPr>
        <p:txBody>
          <a:bodyPr/>
          <a:lstStyle>
            <a:lvl1pPr>
              <a:lnSpc>
                <a:spcPts val="2100"/>
              </a:lnSpc>
              <a:defRPr baseline="0"/>
            </a:lvl1pPr>
          </a:lstStyle>
          <a:p>
            <a:r>
              <a:rPr lang="en-US"/>
              <a:t>Click to edit Master title style</a:t>
            </a:r>
            <a:endParaRPr lang="en-US" dirty="0"/>
          </a:p>
        </p:txBody>
      </p:sp>
      <p:sp>
        <p:nvSpPr>
          <p:cNvPr id="3" name="Text Placeholder 2"/>
          <p:cNvSpPr>
            <a:spLocks noGrp="1"/>
          </p:cNvSpPr>
          <p:nvPr>
            <p:ph type="body" idx="1"/>
          </p:nvPr>
        </p:nvSpPr>
        <p:spPr>
          <a:xfrm>
            <a:off x="411480" y="1714501"/>
            <a:ext cx="4040188" cy="269305"/>
          </a:xfrm>
        </p:spPr>
        <p:txBody>
          <a:bodyPr anchor="b"/>
          <a:lstStyle>
            <a:lvl1pPr marL="0" indent="0">
              <a:lnSpc>
                <a:spcPts val="2100"/>
              </a:lnSpc>
              <a:buNone/>
              <a:defRPr sz="1875"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11480" y="2132838"/>
            <a:ext cx="4040188" cy="1487587"/>
          </a:xfrm>
        </p:spPr>
        <p:txBody>
          <a:bodyPr/>
          <a:lstStyle>
            <a:lvl1pPr>
              <a:defRPr sz="1350"/>
            </a:lvl1pPr>
            <a:lvl2pPr>
              <a:defRPr sz="1350"/>
            </a:lvl2pPr>
            <a:lvl3pPr>
              <a:defRPr sz="1350"/>
            </a:lvl3pPr>
            <a:lvl4pPr>
              <a:defRPr sz="1350"/>
            </a:lvl4pPr>
            <a:lvl5pPr>
              <a:defRPr sz="1350"/>
            </a:lvl5pPr>
            <a:lvl6pPr>
              <a:defRPr sz="1350"/>
            </a:lvl6pPr>
            <a:lvl7pPr>
              <a:lnSpc>
                <a:spcPts val="1575"/>
              </a:lnSpc>
              <a:defRPr sz="1350" baseline="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714501"/>
            <a:ext cx="4041775" cy="269305"/>
          </a:xfrm>
        </p:spPr>
        <p:txBody>
          <a:bodyPr anchor="b"/>
          <a:lstStyle>
            <a:lvl1pPr marL="0" indent="0">
              <a:lnSpc>
                <a:spcPts val="2100"/>
              </a:lnSpc>
              <a:buNone/>
              <a:defRPr sz="1875"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30996"/>
            <a:ext cx="4041775" cy="1487587"/>
          </a:xfrm>
        </p:spPr>
        <p:txBody>
          <a:bodyPr/>
          <a:lstStyle>
            <a:lvl1pPr>
              <a:defRPr sz="1350"/>
            </a:lvl1pPr>
            <a:lvl2pPr>
              <a:defRPr sz="1350"/>
            </a:lvl2pPr>
            <a:lvl3pPr>
              <a:defRPr sz="1350"/>
            </a:lvl3pPr>
            <a:lvl4pPr>
              <a:defRPr sz="1350"/>
            </a:lvl4pPr>
            <a:lvl5pPr>
              <a:defRPr sz="1350" baseline="0"/>
            </a:lvl5pPr>
            <a:lvl6pPr>
              <a:defRPr sz="1350" baseline="0"/>
            </a:lvl6pPr>
            <a:lvl7pPr>
              <a:defRPr sz="135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fld id="{D11BD9A7-9041-4F02-868A-53918D76A6EE}" type="datetime4">
              <a:rPr lang="en-US" altLang="en-US" smtClean="0">
                <a:solidFill>
                  <a:prstClr val="black"/>
                </a:solidFill>
              </a:rPr>
              <a:t>April 4, 2020</a:t>
            </a:fld>
            <a:endParaRPr lang="en-US" altLang="en-US">
              <a:solidFill>
                <a:prstClr val="black"/>
              </a:solidFill>
            </a:endParaRPr>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solidFill>
              </a:rPr>
              <a:t>Confidential </a:t>
            </a:r>
            <a:endParaRPr lang="en-US" dirty="0">
              <a:solidFill>
                <a:prstClr val="black"/>
              </a:solidFill>
            </a:endParaRPr>
          </a:p>
        </p:txBody>
      </p:sp>
      <p:sp>
        <p:nvSpPr>
          <p:cNvPr id="9" name="Slide Number Placeholder 5"/>
          <p:cNvSpPr>
            <a:spLocks noGrp="1"/>
          </p:cNvSpPr>
          <p:nvPr>
            <p:ph type="sldNum" sz="quarter" idx="12"/>
          </p:nvPr>
        </p:nvSpPr>
        <p:spPr/>
        <p:txBody>
          <a:bodyPr/>
          <a:lstStyle>
            <a:lvl1pPr>
              <a:defRPr/>
            </a:lvl1pPr>
          </a:lstStyle>
          <a:p>
            <a:fld id="{5024D7E7-35CD-4757-BE4E-B106998028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334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col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1480" y="1227582"/>
            <a:ext cx="4038600" cy="1487587"/>
          </a:xfrm>
        </p:spPr>
        <p:txBody>
          <a:bodyPr/>
          <a:lstStyle>
            <a:lvl1pPr>
              <a:defRPr sz="1350"/>
            </a:lvl1pPr>
            <a:lvl2pPr>
              <a:defRPr sz="1350"/>
            </a:lvl2pPr>
            <a:lvl3pPr>
              <a:defRPr sz="1350"/>
            </a:lvl3pPr>
            <a:lvl4pPr>
              <a:defRPr sz="1350"/>
            </a:lvl4pPr>
            <a:lvl5pPr>
              <a:defRPr sz="1350" baseline="0"/>
            </a:lvl5pPr>
            <a:lvl6pPr>
              <a:defRPr sz="1350"/>
            </a:lvl6pPr>
            <a:lvl7pPr>
              <a:defRPr sz="1350" baseline="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227582"/>
            <a:ext cx="4038600" cy="1487587"/>
          </a:xfrm>
        </p:spPr>
        <p:txBody>
          <a:bodyPr/>
          <a:lstStyle>
            <a:lvl1pPr>
              <a:defRPr sz="1350"/>
            </a:lvl1pPr>
            <a:lvl2pPr>
              <a:defRPr sz="1350"/>
            </a:lvl2pPr>
            <a:lvl3pPr>
              <a:defRPr sz="1350" baseline="0"/>
            </a:lvl3pPr>
            <a:lvl4pPr>
              <a:defRPr sz="1350"/>
            </a:lvl4pPr>
            <a:lvl5pPr>
              <a:defRPr sz="1350" baseline="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fld id="{1098C5C5-4CDB-430A-A1B1-E4341D715331}" type="datetime4">
              <a:rPr lang="en-US" altLang="en-US" smtClean="0">
                <a:solidFill>
                  <a:prstClr val="black"/>
                </a:solidFill>
              </a:rPr>
              <a:t>April 4, 2020</a:t>
            </a:fld>
            <a:endParaRPr lang="en-US" alt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solidFill>
              </a:rPr>
              <a:t>Confidential </a:t>
            </a:r>
            <a:endParaRPr lang="en-US" dirty="0">
              <a:solidFill>
                <a:prstClr val="black"/>
              </a:solidFill>
            </a:endParaRPr>
          </a:p>
        </p:txBody>
      </p:sp>
      <p:sp>
        <p:nvSpPr>
          <p:cNvPr id="7" name="Slide Number Placeholder 5"/>
          <p:cNvSpPr>
            <a:spLocks noGrp="1"/>
          </p:cNvSpPr>
          <p:nvPr>
            <p:ph type="sldNum" sz="quarter" idx="12"/>
          </p:nvPr>
        </p:nvSpPr>
        <p:spPr/>
        <p:txBody>
          <a:bodyPr/>
          <a:lstStyle>
            <a:lvl1pPr>
              <a:defRPr/>
            </a:lvl1pPr>
          </a:lstStyle>
          <a:p>
            <a:fld id="{E4D31E52-56B0-4A75-931A-430DC9B60A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14110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Headlin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3D61AADD-E698-4F80-8305-F360DDC6EDD1}" type="datetime4">
              <a:rPr lang="en-US" altLang="en-US" smtClean="0">
                <a:solidFill>
                  <a:prstClr val="black"/>
                </a:solidFill>
              </a:rPr>
              <a:t>April 4, 2020</a:t>
            </a:fld>
            <a:endParaRPr lang="en-US" altLang="en-US">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solidFill>
              </a:rPr>
              <a:t>Confidential </a:t>
            </a:r>
            <a:endParaRPr lang="en-US" dirty="0">
              <a:solidFill>
                <a:prstClr val="black"/>
              </a:solidFill>
            </a:endParaRPr>
          </a:p>
        </p:txBody>
      </p:sp>
      <p:sp>
        <p:nvSpPr>
          <p:cNvPr id="5" name="Slide Number Placeholder 5"/>
          <p:cNvSpPr>
            <a:spLocks noGrp="1"/>
          </p:cNvSpPr>
          <p:nvPr>
            <p:ph type="sldNum" sz="quarter" idx="12"/>
          </p:nvPr>
        </p:nvSpPr>
        <p:spPr/>
        <p:txBody>
          <a:bodyPr/>
          <a:lstStyle>
            <a:lvl1pPr>
              <a:defRPr/>
            </a:lvl1pPr>
          </a:lstStyle>
          <a:p>
            <a:fld id="{8BA2049F-65EC-4BB9-8272-A7BD13168F4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6559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E83D9A4-5304-4175-9BB0-A45667ED8E38}" type="datetime4">
              <a:rPr lang="en-US" altLang="en-US" smtClean="0">
                <a:solidFill>
                  <a:prstClr val="black"/>
                </a:solidFill>
              </a:rPr>
              <a:t>April 4, 2020</a:t>
            </a:fld>
            <a:endParaRPr lang="en-US" altLang="en-US">
              <a:solidFill>
                <a:prstClr val="black"/>
              </a:solidFill>
            </a:endParaRPr>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solidFill>
              </a:rPr>
              <a:t>Confidential </a:t>
            </a:r>
            <a:endParaRPr lang="en-US" dirty="0">
              <a:solidFill>
                <a:prstClr val="black"/>
              </a:solidFill>
            </a:endParaRPr>
          </a:p>
        </p:txBody>
      </p:sp>
      <p:sp>
        <p:nvSpPr>
          <p:cNvPr id="4" name="Slide Number Placeholder 5"/>
          <p:cNvSpPr>
            <a:spLocks noGrp="1"/>
          </p:cNvSpPr>
          <p:nvPr>
            <p:ph type="sldNum" sz="quarter" idx="12"/>
          </p:nvPr>
        </p:nvSpPr>
        <p:spPr/>
        <p:txBody>
          <a:bodyPr/>
          <a:lstStyle>
            <a:lvl1pPr>
              <a:defRPr/>
            </a:lvl1pPr>
          </a:lstStyle>
          <a:p>
            <a:fld id="{D52756CE-7A81-44ED-AAD6-9B579D9C44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72489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 Bulleted List with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288541"/>
          </a:xfrm>
          <a:prstGeom prst="rect">
            <a:avLst/>
          </a:prstGeom>
        </p:spPr>
        <p:txBody>
          <a:bodyPr/>
          <a:lstStyle>
            <a:lvl1pPr>
              <a:defRPr b="0" i="0">
                <a:latin typeface="Arial Black"/>
                <a:cs typeface="Arial Black"/>
              </a:defRPr>
            </a:lvl1pPr>
          </a:lstStyle>
          <a:p>
            <a:r>
              <a:rPr lang="en-US" dirty="0"/>
              <a:t>Click to edit master title style</a:t>
            </a:r>
          </a:p>
        </p:txBody>
      </p:sp>
      <p:sp>
        <p:nvSpPr>
          <p:cNvPr id="4" name="Date Placeholder 3"/>
          <p:cNvSpPr>
            <a:spLocks noGrp="1"/>
          </p:cNvSpPr>
          <p:nvPr>
            <p:ph type="dt" sz="half" idx="10"/>
          </p:nvPr>
        </p:nvSpPr>
        <p:spPr>
          <a:xfrm>
            <a:off x="411163" y="4799121"/>
            <a:ext cx="1143000" cy="103585"/>
          </a:xfrm>
        </p:spPr>
        <p:txBody>
          <a:bodyPr anchor="ctr"/>
          <a:lstStyle>
            <a:lvl1pPr>
              <a:defRPr/>
            </a:lvl1pPr>
          </a:lstStyle>
          <a:p>
            <a:fld id="{B7066BCE-1BCE-4AC0-ADD6-86142F40AE97}" type="datetime4">
              <a:rPr lang="en-US" smtClean="0">
                <a:solidFill>
                  <a:prstClr val="black"/>
                </a:solidFill>
              </a:rPr>
              <a:t>April 4, 2020</a:t>
            </a:fld>
            <a:endParaRPr lang="en-US">
              <a:solidFill>
                <a:prstClr val="black"/>
              </a:solidFill>
            </a:endParaRPr>
          </a:p>
        </p:txBody>
      </p:sp>
      <p:sp>
        <p:nvSpPr>
          <p:cNvPr id="6" name="Slide Number Placeholder 5"/>
          <p:cNvSpPr>
            <a:spLocks noGrp="1"/>
          </p:cNvSpPr>
          <p:nvPr>
            <p:ph type="sldNum" sz="quarter" idx="12"/>
          </p:nvPr>
        </p:nvSpPr>
        <p:spPr>
          <a:xfrm>
            <a:off x="8561835" y="4799121"/>
            <a:ext cx="228598" cy="103874"/>
          </a:xfrm>
        </p:spPr>
        <p:txBody>
          <a:bodyPr anchor="ctr"/>
          <a:lstStyle>
            <a:lvl1pPr>
              <a:defRPr/>
            </a:lvl1pPr>
          </a:lstStyle>
          <a:p>
            <a:fld id="{FF74FD0C-C212-3E42-822A-D9927A3F32BB}" type="slidenum">
              <a:rPr lang="en-US">
                <a:solidFill>
                  <a:srgbClr val="000000"/>
                </a:solidFill>
              </a:rPr>
              <a:pPr/>
              <a:t>‹#›</a:t>
            </a:fld>
            <a:endParaRPr lang="en-US">
              <a:solidFill>
                <a:srgbClr val="000000"/>
              </a:solidFill>
            </a:endParaRPr>
          </a:p>
        </p:txBody>
      </p:sp>
      <p:sp>
        <p:nvSpPr>
          <p:cNvPr id="13" name="Text Placeholder 12"/>
          <p:cNvSpPr>
            <a:spLocks noGrp="1"/>
          </p:cNvSpPr>
          <p:nvPr>
            <p:ph type="body" sz="quarter" idx="13" hasCustomPrompt="1"/>
          </p:nvPr>
        </p:nvSpPr>
        <p:spPr>
          <a:xfrm>
            <a:off x="411480" y="1314450"/>
            <a:ext cx="8351520" cy="1366528"/>
          </a:xfrm>
          <a:prstGeom prst="rect">
            <a:avLst/>
          </a:prstGeom>
        </p:spPr>
        <p:txBody>
          <a:bodyPr vert="horz"/>
          <a:lstStyle>
            <a:lvl1pPr algn="l">
              <a:lnSpc>
                <a:spcPct val="120000"/>
              </a:lnSpc>
              <a:spcAft>
                <a:spcPts val="450"/>
              </a:spcAft>
              <a:defRPr sz="1350" b="1" i="0">
                <a:latin typeface="Cambria"/>
                <a:cs typeface="Cambria"/>
              </a:defRPr>
            </a:lvl1pPr>
            <a:lvl2pPr algn="l">
              <a:lnSpc>
                <a:spcPct val="120000"/>
              </a:lnSpc>
              <a:spcAft>
                <a:spcPts val="450"/>
              </a:spcAft>
              <a:defRPr sz="1350">
                <a:latin typeface="Cambria"/>
                <a:cs typeface="Cambria"/>
              </a:defRPr>
            </a:lvl2pPr>
            <a:lvl3pPr marL="514350" indent="-171450" algn="l">
              <a:lnSpc>
                <a:spcPct val="120000"/>
              </a:lnSpc>
              <a:spcAft>
                <a:spcPts val="450"/>
              </a:spcAft>
              <a:buFont typeface="Courier New"/>
              <a:buChar char="o"/>
              <a:defRPr sz="1200">
                <a:latin typeface="Cambria"/>
                <a:cs typeface="Cambria"/>
              </a:defRPr>
            </a:lvl3pPr>
            <a:lvl4pPr marL="685800" indent="-171450" algn="l">
              <a:lnSpc>
                <a:spcPct val="120000"/>
              </a:lnSpc>
              <a:spcAft>
                <a:spcPts val="450"/>
              </a:spcAft>
              <a:buFont typeface="Lucida Grande"/>
              <a:buChar char="-"/>
              <a:defRPr sz="1200">
                <a:latin typeface="Cambria"/>
                <a:cs typeface="Cambria"/>
              </a:defRPr>
            </a:lvl4pPr>
            <a:lvl5pPr marL="857250" indent="-171450" algn="l">
              <a:lnSpc>
                <a:spcPct val="120000"/>
              </a:lnSpc>
              <a:spcAft>
                <a:spcPts val="450"/>
              </a:spcAft>
              <a:buFont typeface="Arial"/>
              <a:buChar char="•"/>
              <a:defRPr sz="1050">
                <a:latin typeface="Cambria"/>
                <a:cs typeface="Cambr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02804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Version 1">
    <p:spTree>
      <p:nvGrpSpPr>
        <p:cNvPr id="1" name=""/>
        <p:cNvGrpSpPr/>
        <p:nvPr/>
      </p:nvGrpSpPr>
      <p:grpSpPr>
        <a:xfrm>
          <a:off x="0" y="0"/>
          <a:ext cx="0" cy="0"/>
          <a:chOff x="0" y="0"/>
          <a:chExt cx="0" cy="0"/>
        </a:xfrm>
      </p:grpSpPr>
      <p:pic>
        <p:nvPicPr>
          <p:cNvPr id="6" name="Picture 8" descr="stryker_title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76" y="1498550"/>
            <a:ext cx="4535424" cy="1057982"/>
          </a:xfrm>
        </p:spPr>
        <p:txBody>
          <a:bodyPr anchor="b"/>
          <a:lstStyle>
            <a:lvl1pPr>
              <a:lnSpc>
                <a:spcPts val="4125"/>
              </a:lnSpc>
              <a:defRPr sz="4050">
                <a:latin typeface="Rockwell" pitchFamily="18" charset="0"/>
              </a:defRPr>
            </a:lvl1pPr>
          </a:lstStyle>
          <a:p>
            <a:r>
              <a:rPr lang="en-US" dirty="0"/>
              <a:t>Click to edit Master title style</a:t>
            </a:r>
          </a:p>
        </p:txBody>
      </p:sp>
      <p:sp>
        <p:nvSpPr>
          <p:cNvPr id="3" name="Text Placeholder 2"/>
          <p:cNvSpPr>
            <a:spLocks noGrp="1"/>
          </p:cNvSpPr>
          <p:nvPr>
            <p:ph type="body" idx="1"/>
          </p:nvPr>
        </p:nvSpPr>
        <p:spPr>
          <a:xfrm>
            <a:off x="722376" y="2756427"/>
            <a:ext cx="4837176" cy="1586973"/>
          </a:xfrm>
        </p:spPr>
        <p:txBody>
          <a:bodyPr anchor="t" anchorCtr="0"/>
          <a:lstStyle>
            <a:lvl1pPr marL="0" indent="0">
              <a:lnSpc>
                <a:spcPts val="4125"/>
              </a:lnSpc>
              <a:spcAft>
                <a:spcPts val="0"/>
              </a:spcAft>
              <a:buNone/>
              <a:defRPr sz="4050" b="1">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2" name="Text Placeholder 4"/>
          <p:cNvSpPr>
            <a:spLocks noGrp="1"/>
          </p:cNvSpPr>
          <p:nvPr>
            <p:ph type="body" sz="quarter" idx="13"/>
          </p:nvPr>
        </p:nvSpPr>
        <p:spPr>
          <a:xfrm>
            <a:off x="6457784" y="2756916"/>
            <a:ext cx="2136775" cy="461665"/>
          </a:xfrm>
        </p:spPr>
        <p:txBody>
          <a:bodyPr anchor="t" anchorCtr="0"/>
          <a:lstStyle>
            <a:lvl1pPr marL="0" indent="0" algn="r">
              <a:lnSpc>
                <a:spcPts val="1800"/>
              </a:lnSpc>
              <a:spcAft>
                <a:spcPts val="0"/>
              </a:spcAft>
              <a:buNone/>
              <a:defRPr sz="1575"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3" name="Text Placeholder 4"/>
          <p:cNvSpPr>
            <a:spLocks noGrp="1"/>
          </p:cNvSpPr>
          <p:nvPr>
            <p:ph type="body" sz="quarter" idx="14"/>
          </p:nvPr>
        </p:nvSpPr>
        <p:spPr>
          <a:xfrm>
            <a:off x="6457784" y="4514851"/>
            <a:ext cx="2136775" cy="199350"/>
          </a:xfrm>
        </p:spPr>
        <p:txBody>
          <a:bodyPr anchor="t" anchorCtr="0"/>
          <a:lstStyle>
            <a:lvl1pPr marL="0" indent="0" algn="r">
              <a:lnSpc>
                <a:spcPts val="1800"/>
              </a:lnSpc>
              <a:spcAft>
                <a:spcPts val="0"/>
              </a:spcAft>
              <a:buNone/>
              <a:defRPr sz="900" b="0">
                <a:latin typeface="Cambria"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pic>
        <p:nvPicPr>
          <p:cNvPr id="8" name="Picture 7">
            <a:extLst>
              <a:ext uri="{FF2B5EF4-FFF2-40B4-BE49-F238E27FC236}">
                <a16:creationId xmlns:a16="http://schemas.microsoft.com/office/drawing/2014/main" id="{6D2715CF-9EDA-EB4B-A36D-FE7ECAA1229C}"/>
              </a:ext>
            </a:extLst>
          </p:cNvPr>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8675847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Numbered text">
    <p:spTree>
      <p:nvGrpSpPr>
        <p:cNvPr id="1" name=""/>
        <p:cNvGrpSpPr/>
        <p:nvPr/>
      </p:nvGrpSpPr>
      <p:grpSpPr>
        <a:xfrm>
          <a:off x="0" y="0"/>
          <a:ext cx="0" cy="0"/>
          <a:chOff x="0" y="0"/>
          <a:chExt cx="0" cy="0"/>
        </a:xfrm>
      </p:grpSpPr>
      <p:sp>
        <p:nvSpPr>
          <p:cNvPr id="2" name="Title 1"/>
          <p:cNvSpPr>
            <a:spLocks noGrp="1"/>
          </p:cNvSpPr>
          <p:nvPr>
            <p:ph type="ctrTitle"/>
          </p:nvPr>
        </p:nvSpPr>
        <p:spPr>
          <a:xfrm>
            <a:off x="411480" y="308610"/>
            <a:ext cx="6858000" cy="288541"/>
          </a:xfrm>
        </p:spPr>
        <p:txBody>
          <a:bodyPr/>
          <a:lstStyle/>
          <a:p>
            <a:r>
              <a:rPr lang="en-US"/>
              <a:t>Click to edit Master title style</a:t>
            </a:r>
            <a:endParaRPr lang="en-US" dirty="0"/>
          </a:p>
        </p:txBody>
      </p:sp>
      <p:sp>
        <p:nvSpPr>
          <p:cNvPr id="3" name="Subtitle 2"/>
          <p:cNvSpPr>
            <a:spLocks noGrp="1"/>
          </p:cNvSpPr>
          <p:nvPr>
            <p:ph type="subTitle" idx="1"/>
          </p:nvPr>
        </p:nvSpPr>
        <p:spPr>
          <a:xfrm>
            <a:off x="411480" y="1714500"/>
            <a:ext cx="6400800" cy="206339"/>
          </a:xfrm>
        </p:spPr>
        <p:txBody>
          <a:bodyPr/>
          <a:lstStyle>
            <a:lvl1pPr marL="257175" indent="-257175" algn="l">
              <a:spcAft>
                <a:spcPts val="900"/>
              </a:spcAft>
              <a:buFont typeface="+mj-lt"/>
              <a:buAutoNum type="arabicPeriod"/>
              <a:defRPr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41846A7-9DE6-4876-A1C5-86832AA6F953}" type="datetime4">
              <a:rPr lang="en-US" smtClean="0"/>
              <a:t>April 4, 2020</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Confidential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CDF3329-5F45-49F2-8946-623AF4CDE13A}" type="slidenum">
              <a:rPr lang="en-US"/>
              <a:pPr>
                <a:defRPr/>
              </a:pPr>
              <a:t>‹#›</a:t>
            </a:fld>
            <a:endParaRPr lang="en-US" dirty="0"/>
          </a:p>
        </p:txBody>
      </p:sp>
    </p:spTree>
    <p:extLst>
      <p:ext uri="{BB962C8B-B14F-4D97-AF65-F5344CB8AC3E}">
        <p14:creationId xmlns:p14="http://schemas.microsoft.com/office/powerpoint/2010/main" val="27750374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1-col paragraph">
    <p:spTree>
      <p:nvGrpSpPr>
        <p:cNvPr id="1" name=""/>
        <p:cNvGrpSpPr/>
        <p:nvPr/>
      </p:nvGrpSpPr>
      <p:grpSpPr>
        <a:xfrm>
          <a:off x="0" y="0"/>
          <a:ext cx="0" cy="0"/>
          <a:chOff x="0" y="0"/>
          <a:chExt cx="0" cy="0"/>
        </a:xfrm>
      </p:grpSpPr>
      <p:sp>
        <p:nvSpPr>
          <p:cNvPr id="2" name="Title 1"/>
          <p:cNvSpPr>
            <a:spLocks noGrp="1"/>
          </p:cNvSpPr>
          <p:nvPr>
            <p:ph type="ctrTitle"/>
          </p:nvPr>
        </p:nvSpPr>
        <p:spPr>
          <a:xfrm>
            <a:off x="411480" y="308610"/>
            <a:ext cx="6858000" cy="288541"/>
          </a:xfrm>
        </p:spPr>
        <p:txBody>
          <a:bodyPr/>
          <a:lstStyle/>
          <a:p>
            <a:r>
              <a:rPr lang="en-US"/>
              <a:t>Click to edit Master title style</a:t>
            </a:r>
            <a:endParaRPr lang="en-US" dirty="0"/>
          </a:p>
        </p:txBody>
      </p:sp>
      <p:sp>
        <p:nvSpPr>
          <p:cNvPr id="3" name="Subtitle 2"/>
          <p:cNvSpPr>
            <a:spLocks noGrp="1"/>
          </p:cNvSpPr>
          <p:nvPr>
            <p:ph type="subTitle" idx="1"/>
          </p:nvPr>
        </p:nvSpPr>
        <p:spPr>
          <a:xfrm>
            <a:off x="411480" y="1714501"/>
            <a:ext cx="8229600" cy="206339"/>
          </a:xfrm>
        </p:spPr>
        <p:txBody>
          <a:bodyPr/>
          <a:lstStyle>
            <a:lvl1pPr marL="0" indent="0" algn="l">
              <a:spcAft>
                <a:spcPts val="900"/>
              </a:spcAft>
              <a:buFont typeface="+mj-lt"/>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78886D6-ED2E-472F-B74F-C798AE12A06E}" type="datetime4">
              <a:rPr lang="en-US" smtClean="0"/>
              <a:t>April 4, 2020</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Confidential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7A001A6-55A0-4413-AF28-83742B78DE1E}" type="slidenum">
              <a:rPr lang="en-US"/>
              <a:pPr>
                <a:defRPr/>
              </a:pPr>
              <a:t>‹#›</a:t>
            </a:fld>
            <a:endParaRPr lang="en-US" dirty="0"/>
          </a:p>
        </p:txBody>
      </p:sp>
    </p:spTree>
    <p:extLst>
      <p:ext uri="{BB962C8B-B14F-4D97-AF65-F5344CB8AC3E}">
        <p14:creationId xmlns:p14="http://schemas.microsoft.com/office/powerpoint/2010/main" val="2588223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with bulleted list and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8"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5410304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col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11480" y="1714500"/>
            <a:ext cx="8229600" cy="1488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6F03FE9-24AD-4E41-B40B-0B0DC06E18F5}" type="datetime4">
              <a:rPr lang="en-US" smtClean="0"/>
              <a:t>April 4, 2020</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Confidential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C0E67B-D91C-4775-B35E-DE73DCCBC890}" type="slidenum">
              <a:rPr lang="en-US"/>
              <a:pPr>
                <a:defRPr/>
              </a:pPr>
              <a:t>‹#›</a:t>
            </a:fld>
            <a:endParaRPr lang="en-US" dirty="0"/>
          </a:p>
        </p:txBody>
      </p:sp>
    </p:spTree>
    <p:extLst>
      <p:ext uri="{BB962C8B-B14F-4D97-AF65-F5344CB8AC3E}">
        <p14:creationId xmlns:p14="http://schemas.microsoft.com/office/powerpoint/2010/main" val="31787429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2" name="Title 1"/>
          <p:cNvSpPr>
            <a:spLocks noGrp="1"/>
          </p:cNvSpPr>
          <p:nvPr>
            <p:ph type="title"/>
          </p:nvPr>
        </p:nvSpPr>
        <p:spPr>
          <a:xfrm>
            <a:off x="411480" y="308611"/>
            <a:ext cx="6858000" cy="269305"/>
          </a:xfrm>
        </p:spPr>
        <p:txBody>
          <a:bodyPr/>
          <a:lstStyle>
            <a:lvl1pPr algn="l">
              <a:lnSpc>
                <a:spcPts val="2100"/>
              </a:lnSpc>
              <a:defRPr sz="1875" b="1" baseline="0"/>
            </a:lvl1pPr>
          </a:lstStyle>
          <a:p>
            <a:r>
              <a:rPr lang="en-US"/>
              <a:t>Click to edit Master title style</a:t>
            </a:r>
            <a:endParaRPr lang="en-US" dirty="0"/>
          </a:p>
        </p:txBody>
      </p:sp>
      <p:sp>
        <p:nvSpPr>
          <p:cNvPr id="3" name="Content Placeholder 2"/>
          <p:cNvSpPr>
            <a:spLocks noGrp="1"/>
          </p:cNvSpPr>
          <p:nvPr>
            <p:ph idx="1"/>
          </p:nvPr>
        </p:nvSpPr>
        <p:spPr>
          <a:xfrm>
            <a:off x="411480" y="2400300"/>
            <a:ext cx="4041648" cy="205184"/>
          </a:xfrm>
        </p:spPr>
        <p:txBody>
          <a:bodyPr/>
          <a:lstStyle>
            <a:lvl1pPr marL="0" indent="0">
              <a:spcAft>
                <a:spcPts val="900"/>
              </a:spcAft>
              <a:buNone/>
              <a:defRPr sz="1350" baseline="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p:txBody>
      </p:sp>
      <p:sp>
        <p:nvSpPr>
          <p:cNvPr id="4" name="Text Placeholder 3"/>
          <p:cNvSpPr>
            <a:spLocks noGrp="1"/>
          </p:cNvSpPr>
          <p:nvPr>
            <p:ph type="body" sz="half" idx="2"/>
          </p:nvPr>
        </p:nvSpPr>
        <p:spPr>
          <a:xfrm>
            <a:off x="411480" y="1983805"/>
            <a:ext cx="4041648" cy="269305"/>
          </a:xfrm>
        </p:spPr>
        <p:txBody>
          <a:bodyPr anchor="b"/>
          <a:lstStyle>
            <a:lvl1pPr marL="0" indent="0">
              <a:lnSpc>
                <a:spcPts val="2100"/>
              </a:lnSpc>
              <a:buNone/>
              <a:defRPr sz="1875">
                <a:latin typeface="+mj-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2" name="Picture Placeholder 2"/>
          <p:cNvSpPr>
            <a:spLocks noGrp="1"/>
          </p:cNvSpPr>
          <p:nvPr>
            <p:ph type="pic" idx="14"/>
          </p:nvPr>
        </p:nvSpPr>
        <p:spPr>
          <a:xfrm>
            <a:off x="4648200" y="2000251"/>
            <a:ext cx="4038600" cy="223844"/>
          </a:xfrm>
        </p:spPr>
        <p:txBody>
          <a:bodyPr rtlCol="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6" name="Date Placeholder 3"/>
          <p:cNvSpPr>
            <a:spLocks noGrp="1"/>
          </p:cNvSpPr>
          <p:nvPr>
            <p:ph type="dt" sz="half" idx="15"/>
          </p:nvPr>
        </p:nvSpPr>
        <p:spPr/>
        <p:txBody>
          <a:bodyPr/>
          <a:lstStyle>
            <a:lvl1pPr>
              <a:defRPr/>
            </a:lvl1pPr>
          </a:lstStyle>
          <a:p>
            <a:pPr>
              <a:defRPr/>
            </a:pPr>
            <a:fld id="{9DAAD307-A168-4C97-B072-BD1045F3E129}" type="datetime4">
              <a:rPr lang="en-US" smtClean="0"/>
              <a:t>April 4, 2020</a:t>
            </a:fld>
            <a:endParaRPr lang="en-US" dirty="0"/>
          </a:p>
        </p:txBody>
      </p:sp>
      <p:sp>
        <p:nvSpPr>
          <p:cNvPr id="7" name="Footer Placeholder 4"/>
          <p:cNvSpPr>
            <a:spLocks noGrp="1"/>
          </p:cNvSpPr>
          <p:nvPr>
            <p:ph type="ftr" sz="quarter" idx="16"/>
          </p:nvPr>
        </p:nvSpPr>
        <p:spPr/>
        <p:txBody>
          <a:bodyPr/>
          <a:lstStyle>
            <a:lvl1pPr>
              <a:defRPr/>
            </a:lvl1pPr>
          </a:lstStyle>
          <a:p>
            <a:pPr>
              <a:defRPr/>
            </a:pPr>
            <a:r>
              <a:rPr lang="en-US"/>
              <a:t>Confidential </a:t>
            </a:r>
            <a:endParaRPr lang="en-US" dirty="0"/>
          </a:p>
        </p:txBody>
      </p:sp>
      <p:sp>
        <p:nvSpPr>
          <p:cNvPr id="8" name="Slide Number Placeholder 5"/>
          <p:cNvSpPr>
            <a:spLocks noGrp="1"/>
          </p:cNvSpPr>
          <p:nvPr>
            <p:ph type="sldNum" sz="quarter" idx="17"/>
          </p:nvPr>
        </p:nvSpPr>
        <p:spPr/>
        <p:txBody>
          <a:bodyPr/>
          <a:lstStyle>
            <a:lvl1pPr>
              <a:defRPr/>
            </a:lvl1pPr>
          </a:lstStyle>
          <a:p>
            <a:pPr>
              <a:defRPr/>
            </a:pPr>
            <a:fld id="{534E011F-A034-4120-97F4-BE52E161DB1C}" type="slidenum">
              <a:rPr lang="en-US"/>
              <a:pPr>
                <a:defRPr/>
              </a:pPr>
              <a:t>‹#›</a:t>
            </a:fld>
            <a:endParaRPr lang="en-US" dirty="0"/>
          </a:p>
        </p:txBody>
      </p:sp>
    </p:spTree>
    <p:extLst>
      <p:ext uri="{BB962C8B-B14F-4D97-AF65-F5344CB8AC3E}">
        <p14:creationId xmlns:p14="http://schemas.microsoft.com/office/powerpoint/2010/main" val="13426185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2-col, 2 headings">
    <p:spTree>
      <p:nvGrpSpPr>
        <p:cNvPr id="1" name=""/>
        <p:cNvGrpSpPr/>
        <p:nvPr/>
      </p:nvGrpSpPr>
      <p:grpSpPr>
        <a:xfrm>
          <a:off x="0" y="0"/>
          <a:ext cx="0" cy="0"/>
          <a:chOff x="0" y="0"/>
          <a:chExt cx="0" cy="0"/>
        </a:xfrm>
      </p:grpSpPr>
      <p:sp>
        <p:nvSpPr>
          <p:cNvPr id="2" name="Title 1"/>
          <p:cNvSpPr>
            <a:spLocks noGrp="1"/>
          </p:cNvSpPr>
          <p:nvPr>
            <p:ph type="title"/>
          </p:nvPr>
        </p:nvSpPr>
        <p:spPr>
          <a:xfrm>
            <a:off x="411480" y="308611"/>
            <a:ext cx="6858000" cy="269305"/>
          </a:xfrm>
        </p:spPr>
        <p:txBody>
          <a:bodyPr/>
          <a:lstStyle>
            <a:lvl1pPr>
              <a:lnSpc>
                <a:spcPts val="2100"/>
              </a:lnSpc>
              <a:defRPr baseline="0"/>
            </a:lvl1pPr>
          </a:lstStyle>
          <a:p>
            <a:r>
              <a:rPr lang="en-US"/>
              <a:t>Click to edit Master title style</a:t>
            </a:r>
            <a:endParaRPr lang="en-US" dirty="0"/>
          </a:p>
        </p:txBody>
      </p:sp>
      <p:sp>
        <p:nvSpPr>
          <p:cNvPr id="3" name="Text Placeholder 2"/>
          <p:cNvSpPr>
            <a:spLocks noGrp="1"/>
          </p:cNvSpPr>
          <p:nvPr>
            <p:ph type="body" idx="1"/>
          </p:nvPr>
        </p:nvSpPr>
        <p:spPr>
          <a:xfrm>
            <a:off x="411480" y="1983805"/>
            <a:ext cx="4040188" cy="269305"/>
          </a:xfrm>
        </p:spPr>
        <p:txBody>
          <a:bodyPr anchor="b"/>
          <a:lstStyle>
            <a:lvl1pPr marL="0" indent="0">
              <a:lnSpc>
                <a:spcPts val="2100"/>
              </a:lnSpc>
              <a:buNone/>
              <a:defRPr sz="1875"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11480" y="2400300"/>
            <a:ext cx="4040188" cy="1487587"/>
          </a:xfrm>
        </p:spPr>
        <p:txBody>
          <a:bodyPr/>
          <a:lstStyle>
            <a:lvl1pPr>
              <a:defRPr sz="1350"/>
            </a:lvl1pPr>
            <a:lvl2pPr>
              <a:defRPr sz="1350"/>
            </a:lvl2pPr>
            <a:lvl3pPr>
              <a:defRPr sz="1350"/>
            </a:lvl3pPr>
            <a:lvl4pPr>
              <a:defRPr sz="1350"/>
            </a:lvl4pPr>
            <a:lvl5pPr>
              <a:defRPr sz="1350"/>
            </a:lvl5pPr>
            <a:lvl6pPr>
              <a:defRPr sz="1350"/>
            </a:lvl6pPr>
            <a:lvl7pPr>
              <a:lnSpc>
                <a:spcPts val="1575"/>
              </a:lnSpc>
              <a:defRPr sz="1350" baseline="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983805"/>
            <a:ext cx="4041775" cy="269305"/>
          </a:xfrm>
        </p:spPr>
        <p:txBody>
          <a:bodyPr anchor="b"/>
          <a:lstStyle>
            <a:lvl1pPr marL="0" indent="0">
              <a:lnSpc>
                <a:spcPts val="2100"/>
              </a:lnSpc>
              <a:buNone/>
              <a:defRPr sz="1875"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400300"/>
            <a:ext cx="4041775" cy="1487587"/>
          </a:xfrm>
        </p:spPr>
        <p:txBody>
          <a:bodyPr/>
          <a:lstStyle>
            <a:lvl1pPr>
              <a:defRPr sz="1350"/>
            </a:lvl1pPr>
            <a:lvl2pPr>
              <a:defRPr sz="1350"/>
            </a:lvl2pPr>
            <a:lvl3pPr>
              <a:defRPr sz="1350"/>
            </a:lvl3pPr>
            <a:lvl4pPr>
              <a:defRPr sz="1350"/>
            </a:lvl4pPr>
            <a:lvl5pPr>
              <a:defRPr sz="1350" baseline="0"/>
            </a:lvl5pPr>
            <a:lvl6pPr>
              <a:defRPr sz="1350" baseline="0"/>
            </a:lvl6pPr>
            <a:lvl7pPr>
              <a:defRPr sz="135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43FFDACC-E880-4F46-BA4F-E90032736451}" type="datetime4">
              <a:rPr lang="en-US" smtClean="0"/>
              <a:t>April 4, 2020</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Confidential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4617133-C3F6-4793-80FD-BAEB9726417D}" type="slidenum">
              <a:rPr lang="en-US"/>
              <a:pPr>
                <a:defRPr/>
              </a:pPr>
              <a:t>‹#›</a:t>
            </a:fld>
            <a:endParaRPr lang="en-US" dirty="0"/>
          </a:p>
        </p:txBody>
      </p:sp>
    </p:spTree>
    <p:extLst>
      <p:ext uri="{BB962C8B-B14F-4D97-AF65-F5344CB8AC3E}">
        <p14:creationId xmlns:p14="http://schemas.microsoft.com/office/powerpoint/2010/main" val="41829755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2-col, 2 short headings">
    <p:spTree>
      <p:nvGrpSpPr>
        <p:cNvPr id="1" name=""/>
        <p:cNvGrpSpPr/>
        <p:nvPr/>
      </p:nvGrpSpPr>
      <p:grpSpPr>
        <a:xfrm>
          <a:off x="0" y="0"/>
          <a:ext cx="0" cy="0"/>
          <a:chOff x="0" y="0"/>
          <a:chExt cx="0" cy="0"/>
        </a:xfrm>
      </p:grpSpPr>
      <p:sp>
        <p:nvSpPr>
          <p:cNvPr id="2" name="Title 1"/>
          <p:cNvSpPr>
            <a:spLocks noGrp="1"/>
          </p:cNvSpPr>
          <p:nvPr>
            <p:ph type="title"/>
          </p:nvPr>
        </p:nvSpPr>
        <p:spPr>
          <a:xfrm>
            <a:off x="411480" y="308611"/>
            <a:ext cx="6858000" cy="269305"/>
          </a:xfrm>
        </p:spPr>
        <p:txBody>
          <a:bodyPr/>
          <a:lstStyle>
            <a:lvl1pPr>
              <a:lnSpc>
                <a:spcPts val="2100"/>
              </a:lnSpc>
              <a:defRPr baseline="0"/>
            </a:lvl1pPr>
          </a:lstStyle>
          <a:p>
            <a:r>
              <a:rPr lang="en-US"/>
              <a:t>Click to edit Master title style</a:t>
            </a:r>
            <a:endParaRPr lang="en-US" dirty="0"/>
          </a:p>
        </p:txBody>
      </p:sp>
      <p:sp>
        <p:nvSpPr>
          <p:cNvPr id="3" name="Text Placeholder 2"/>
          <p:cNvSpPr>
            <a:spLocks noGrp="1"/>
          </p:cNvSpPr>
          <p:nvPr>
            <p:ph type="body" idx="1"/>
          </p:nvPr>
        </p:nvSpPr>
        <p:spPr>
          <a:xfrm>
            <a:off x="411480" y="1714501"/>
            <a:ext cx="4040188" cy="269305"/>
          </a:xfrm>
        </p:spPr>
        <p:txBody>
          <a:bodyPr anchor="b"/>
          <a:lstStyle>
            <a:lvl1pPr marL="0" indent="0">
              <a:lnSpc>
                <a:spcPts val="2100"/>
              </a:lnSpc>
              <a:buNone/>
              <a:defRPr sz="1875"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11480" y="2132838"/>
            <a:ext cx="4040188" cy="1487587"/>
          </a:xfrm>
        </p:spPr>
        <p:txBody>
          <a:bodyPr/>
          <a:lstStyle>
            <a:lvl1pPr>
              <a:defRPr sz="1350"/>
            </a:lvl1pPr>
            <a:lvl2pPr>
              <a:defRPr sz="1350"/>
            </a:lvl2pPr>
            <a:lvl3pPr>
              <a:defRPr sz="1350"/>
            </a:lvl3pPr>
            <a:lvl4pPr>
              <a:defRPr sz="1350"/>
            </a:lvl4pPr>
            <a:lvl5pPr>
              <a:defRPr sz="1350"/>
            </a:lvl5pPr>
            <a:lvl6pPr>
              <a:defRPr sz="1350"/>
            </a:lvl6pPr>
            <a:lvl7pPr>
              <a:lnSpc>
                <a:spcPts val="1575"/>
              </a:lnSpc>
              <a:defRPr sz="1350" baseline="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714501"/>
            <a:ext cx="4041775" cy="269305"/>
          </a:xfrm>
        </p:spPr>
        <p:txBody>
          <a:bodyPr anchor="b"/>
          <a:lstStyle>
            <a:lvl1pPr marL="0" indent="0">
              <a:lnSpc>
                <a:spcPts val="2100"/>
              </a:lnSpc>
              <a:buNone/>
              <a:defRPr sz="1875"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30996"/>
            <a:ext cx="4041775" cy="1487587"/>
          </a:xfrm>
        </p:spPr>
        <p:txBody>
          <a:bodyPr/>
          <a:lstStyle>
            <a:lvl1pPr>
              <a:defRPr sz="1350"/>
            </a:lvl1pPr>
            <a:lvl2pPr>
              <a:defRPr sz="1350"/>
            </a:lvl2pPr>
            <a:lvl3pPr>
              <a:defRPr sz="1350"/>
            </a:lvl3pPr>
            <a:lvl4pPr>
              <a:defRPr sz="1350"/>
            </a:lvl4pPr>
            <a:lvl5pPr>
              <a:defRPr sz="1350" baseline="0"/>
            </a:lvl5pPr>
            <a:lvl6pPr>
              <a:defRPr sz="1350" baseline="0"/>
            </a:lvl6pPr>
            <a:lvl7pPr>
              <a:defRPr sz="135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0505A419-02B8-4D30-BBBA-B0331C6B6F30}" type="datetime4">
              <a:rPr lang="en-US" smtClean="0"/>
              <a:t>April 4, 2020</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Confidential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604EFB65-1668-4296-AE82-B0FAC31467A6}" type="slidenum">
              <a:rPr lang="en-US"/>
              <a:pPr>
                <a:defRPr/>
              </a:pPr>
              <a:t>‹#›</a:t>
            </a:fld>
            <a:endParaRPr lang="en-US" dirty="0"/>
          </a:p>
        </p:txBody>
      </p:sp>
    </p:spTree>
    <p:extLst>
      <p:ext uri="{BB962C8B-B14F-4D97-AF65-F5344CB8AC3E}">
        <p14:creationId xmlns:p14="http://schemas.microsoft.com/office/powerpoint/2010/main" val="8600837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2-col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1480" y="1227582"/>
            <a:ext cx="4038600" cy="1487587"/>
          </a:xfrm>
        </p:spPr>
        <p:txBody>
          <a:bodyPr/>
          <a:lstStyle>
            <a:lvl1pPr>
              <a:defRPr sz="1350"/>
            </a:lvl1pPr>
            <a:lvl2pPr>
              <a:defRPr sz="1350"/>
            </a:lvl2pPr>
            <a:lvl3pPr>
              <a:defRPr sz="1350"/>
            </a:lvl3pPr>
            <a:lvl4pPr>
              <a:defRPr sz="1350"/>
            </a:lvl4pPr>
            <a:lvl5pPr>
              <a:defRPr sz="1350" baseline="0"/>
            </a:lvl5pPr>
            <a:lvl6pPr>
              <a:defRPr sz="1350"/>
            </a:lvl6pPr>
            <a:lvl7pPr>
              <a:defRPr sz="1350" baseline="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227582"/>
            <a:ext cx="4038600" cy="1487587"/>
          </a:xfrm>
        </p:spPr>
        <p:txBody>
          <a:bodyPr/>
          <a:lstStyle>
            <a:lvl1pPr>
              <a:defRPr sz="1350"/>
            </a:lvl1pPr>
            <a:lvl2pPr>
              <a:defRPr sz="1350"/>
            </a:lvl2pPr>
            <a:lvl3pPr>
              <a:defRPr sz="1350" baseline="0"/>
            </a:lvl3pPr>
            <a:lvl4pPr>
              <a:defRPr sz="1350"/>
            </a:lvl4pPr>
            <a:lvl5pPr>
              <a:defRPr sz="1350" baseline="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0937CD02-B03F-4BC2-A9C2-74276D4369C5}" type="datetime4">
              <a:rPr lang="en-US" smtClean="0"/>
              <a:t>April 4, 2020</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Confidential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D006BCD-45B2-4CB5-A7DD-07DB62F7E280}" type="slidenum">
              <a:rPr lang="en-US"/>
              <a:pPr>
                <a:defRPr/>
              </a:pPr>
              <a:t>‹#›</a:t>
            </a:fld>
            <a:endParaRPr lang="en-US" dirty="0"/>
          </a:p>
        </p:txBody>
      </p:sp>
    </p:spTree>
    <p:extLst>
      <p:ext uri="{BB962C8B-B14F-4D97-AF65-F5344CB8AC3E}">
        <p14:creationId xmlns:p14="http://schemas.microsoft.com/office/powerpoint/2010/main" val="22213410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Headlin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B84A8AA2-24BD-4037-A32A-2A405D4AFB6C}" type="datetime4">
              <a:rPr lang="en-US" smtClean="0"/>
              <a:t>April 4, 2020</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Confidential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655174D-910A-479E-9575-1DF62B426726}" type="slidenum">
              <a:rPr lang="en-US"/>
              <a:pPr>
                <a:defRPr/>
              </a:pPr>
              <a:t>‹#›</a:t>
            </a:fld>
            <a:endParaRPr lang="en-US" dirty="0"/>
          </a:p>
        </p:txBody>
      </p:sp>
    </p:spTree>
    <p:extLst>
      <p:ext uri="{BB962C8B-B14F-4D97-AF65-F5344CB8AC3E}">
        <p14:creationId xmlns:p14="http://schemas.microsoft.com/office/powerpoint/2010/main" val="6736139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F5EC8EE-3AA2-41FE-A31B-60D76C062018}" type="datetime4">
              <a:rPr lang="en-US" smtClean="0"/>
              <a:t>April 4, 2020</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Confidential </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6EA1BC18-2D93-4532-99EB-1151776E8D95}" type="slidenum">
              <a:rPr lang="en-US"/>
              <a:pPr>
                <a:defRPr/>
              </a:pPr>
              <a:t>‹#›</a:t>
            </a:fld>
            <a:endParaRPr lang="en-US" dirty="0"/>
          </a:p>
        </p:txBody>
      </p:sp>
    </p:spTree>
    <p:extLst>
      <p:ext uri="{BB962C8B-B14F-4D97-AF65-F5344CB8AC3E}">
        <p14:creationId xmlns:p14="http://schemas.microsoft.com/office/powerpoint/2010/main" val="4969528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Quote Bubb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546592" cy="4807458"/>
          </a:xfrm>
          <a:prstGeom prst="rect">
            <a:avLst/>
          </a:prstGeom>
        </p:spPr>
      </p:pic>
      <p:sp>
        <p:nvSpPr>
          <p:cNvPr id="3" name="Slide Number Placeholder 2"/>
          <p:cNvSpPr>
            <a:spLocks noGrp="1"/>
          </p:cNvSpPr>
          <p:nvPr>
            <p:ph type="sldNum" sz="quarter" idx="10"/>
          </p:nvPr>
        </p:nvSpPr>
        <p:spPr/>
        <p:txBody>
          <a:bodyPr/>
          <a:lstStyle/>
          <a:p>
            <a:fld id="{DD3FF57B-5F25-B54A-A918-FB50C2689073}" type="slidenum">
              <a:rPr lang="en-US" smtClean="0"/>
              <a:pPr/>
              <a:t>‹#›</a:t>
            </a:fld>
            <a:endParaRPr lang="en-US" dirty="0"/>
          </a:p>
        </p:txBody>
      </p:sp>
      <p:sp>
        <p:nvSpPr>
          <p:cNvPr id="5" name="Text Placeholder 4"/>
          <p:cNvSpPr>
            <a:spLocks noGrp="1"/>
          </p:cNvSpPr>
          <p:nvPr>
            <p:ph type="body" sz="quarter" idx="11" hasCustomPrompt="1"/>
          </p:nvPr>
        </p:nvSpPr>
        <p:spPr>
          <a:xfrm>
            <a:off x="458789" y="414338"/>
            <a:ext cx="6813550" cy="927177"/>
          </a:xfrm>
        </p:spPr>
        <p:txBody>
          <a:bodyPr anchor="t" anchorCtr="0"/>
          <a:lstStyle>
            <a:lvl1pPr>
              <a:lnSpc>
                <a:spcPct val="90000"/>
              </a:lnSpc>
              <a:spcAft>
                <a:spcPts val="750"/>
              </a:spcAft>
              <a:defRPr sz="3000" spc="-113" baseline="0">
                <a:solidFill>
                  <a:schemeClr val="bg1"/>
                </a:solidFill>
                <a:latin typeface="Arial Black" pitchFamily="34" charset="0"/>
              </a:defRPr>
            </a:lvl1pPr>
            <a:lvl2pPr>
              <a:lnSpc>
                <a:spcPct val="90000"/>
              </a:lnSpc>
              <a:spcAft>
                <a:spcPts val="750"/>
              </a:spcAft>
              <a:defRPr sz="3000" b="0" i="0" spc="-113" baseline="0">
                <a:solidFill>
                  <a:schemeClr val="bg1"/>
                </a:solidFill>
                <a:latin typeface="Arial" charset="0"/>
                <a:ea typeface="Arial" charset="0"/>
                <a:cs typeface="Arial" charset="0"/>
              </a:defRPr>
            </a:lvl2pPr>
          </a:lstStyle>
          <a:p>
            <a:pPr lvl="0"/>
            <a:r>
              <a:rPr lang="en-US" dirty="0"/>
              <a:t>Opener-A</a:t>
            </a:r>
          </a:p>
          <a:p>
            <a:pPr lvl="1"/>
            <a:r>
              <a:rPr lang="en-US" dirty="0"/>
              <a:t>Level 2</a:t>
            </a:r>
          </a:p>
        </p:txBody>
      </p:sp>
    </p:spTree>
    <p:extLst>
      <p:ext uri="{BB962C8B-B14F-4D97-AF65-F5344CB8AC3E}">
        <p14:creationId xmlns:p14="http://schemas.microsoft.com/office/powerpoint/2010/main" val="12983067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Body: Statement &lt;&gt; Ic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D3FF57B-5F25-B54A-A918-FB50C2689073}" type="slidenum">
              <a:rPr lang="en-US" smtClean="0"/>
              <a:pPr/>
              <a:t>‹#›</a:t>
            </a:fld>
            <a:endParaRPr lang="en-US" dirty="0"/>
          </a:p>
        </p:txBody>
      </p:sp>
      <p:sp>
        <p:nvSpPr>
          <p:cNvPr id="5" name="Text Placeholder 4"/>
          <p:cNvSpPr>
            <a:spLocks noGrp="1"/>
          </p:cNvSpPr>
          <p:nvPr>
            <p:ph type="body" sz="quarter" idx="11" hasCustomPrompt="1"/>
          </p:nvPr>
        </p:nvSpPr>
        <p:spPr>
          <a:xfrm>
            <a:off x="461964" y="414337"/>
            <a:ext cx="5405437" cy="4114800"/>
          </a:xfrm>
        </p:spPr>
        <p:txBody>
          <a:bodyPr anchor="ctr" anchorCtr="0">
            <a:noAutofit/>
          </a:bodyPr>
          <a:lstStyle>
            <a:lvl1pPr marL="0" indent="0">
              <a:lnSpc>
                <a:spcPct val="90000"/>
              </a:lnSpc>
              <a:spcBef>
                <a:spcPts val="0"/>
              </a:spcBef>
              <a:spcAft>
                <a:spcPts val="0"/>
              </a:spcAft>
              <a:buFont typeface="Arial" pitchFamily="34" charset="0"/>
              <a:buNone/>
              <a:defRPr sz="3000" b="0" spc="-113" baseline="0">
                <a:solidFill>
                  <a:schemeClr val="tx1"/>
                </a:solidFill>
                <a:latin typeface="Arial Black" pitchFamily="34" charset="0"/>
              </a:defRPr>
            </a:lvl1pPr>
            <a:lvl2pPr>
              <a:lnSpc>
                <a:spcPct val="90000"/>
              </a:lnSpc>
              <a:spcAft>
                <a:spcPts val="0"/>
              </a:spcAft>
              <a:defRPr sz="3000">
                <a:solidFill>
                  <a:schemeClr val="tx1"/>
                </a:solidFill>
              </a:defRPr>
            </a:lvl2pPr>
            <a:lvl3pPr>
              <a:lnSpc>
                <a:spcPct val="90000"/>
              </a:lnSpc>
              <a:spcBef>
                <a:spcPts val="0"/>
              </a:spcBef>
              <a:defRPr sz="2400" b="0" i="0" spc="-38" baseline="0">
                <a:solidFill>
                  <a:schemeClr val="tx1"/>
                </a:solidFill>
              </a:defRPr>
            </a:lvl3pPr>
          </a:lstStyle>
          <a:p>
            <a:pPr lvl="0"/>
            <a:r>
              <a:rPr lang="en-US" dirty="0"/>
              <a:t>Text left. Keep statement to 2 or 3 lines.</a:t>
            </a:r>
          </a:p>
          <a:p>
            <a:pPr lvl="1"/>
            <a:r>
              <a:rPr lang="en-US" dirty="0"/>
              <a:t>Level 2</a:t>
            </a:r>
          </a:p>
          <a:p>
            <a:pPr lvl="2"/>
            <a:r>
              <a:rPr lang="en-US" dirty="0"/>
              <a:t>Smaller Text if needed</a:t>
            </a:r>
          </a:p>
        </p:txBody>
      </p:sp>
      <p:sp>
        <p:nvSpPr>
          <p:cNvPr id="6" name="Picture Placeholder 7"/>
          <p:cNvSpPr>
            <a:spLocks noGrp="1" noChangeAspect="1"/>
          </p:cNvSpPr>
          <p:nvPr>
            <p:ph type="pic" sz="quarter" idx="20" hasCustomPrompt="1"/>
          </p:nvPr>
        </p:nvSpPr>
        <p:spPr>
          <a:xfrm>
            <a:off x="6102990" y="2182019"/>
            <a:ext cx="2283773" cy="577056"/>
          </a:xfrm>
          <a:prstGeom prst="ellipse">
            <a:avLst/>
          </a:prstGeom>
          <a:noFill/>
        </p:spPr>
        <p:txBody>
          <a:bodyPr anchor="ctr"/>
          <a:lstStyle>
            <a:lvl1pPr algn="ctr">
              <a:buNone/>
              <a:defRPr sz="1500">
                <a:solidFill>
                  <a:schemeClr val="bg1"/>
                </a:solidFill>
                <a:latin typeface="Arial" pitchFamily="34" charset="0"/>
                <a:cs typeface="Arial" pitchFamily="34" charset="0"/>
              </a:defRPr>
            </a:lvl1pPr>
          </a:lstStyle>
          <a:p>
            <a:r>
              <a:rPr lang="en-US" dirty="0"/>
              <a:t>Replace with Icon </a:t>
            </a:r>
            <a:br>
              <a:rPr lang="en-US" dirty="0"/>
            </a:br>
            <a:r>
              <a:rPr lang="en-US" dirty="0"/>
              <a:t>2.5” diameter</a:t>
            </a:r>
          </a:p>
        </p:txBody>
      </p:sp>
    </p:spTree>
    <p:extLst>
      <p:ext uri="{BB962C8B-B14F-4D97-AF65-F5344CB8AC3E}">
        <p14:creationId xmlns:p14="http://schemas.microsoft.com/office/powerpoint/2010/main" val="19273389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ody: Large Icon Below">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D3FF57B-5F25-B54A-A918-FB50C2689073}" type="slidenum">
              <a:rPr lang="en-US" smtClean="0"/>
              <a:pPr/>
              <a:t>‹#›</a:t>
            </a:fld>
            <a:endParaRPr lang="en-US" dirty="0"/>
          </a:p>
        </p:txBody>
      </p:sp>
      <p:sp>
        <p:nvSpPr>
          <p:cNvPr id="8" name="Text Placeholder 5"/>
          <p:cNvSpPr>
            <a:spLocks noGrp="1"/>
          </p:cNvSpPr>
          <p:nvPr>
            <p:ph type="body" sz="quarter" idx="11"/>
          </p:nvPr>
        </p:nvSpPr>
        <p:spPr>
          <a:xfrm>
            <a:off x="454026" y="411480"/>
            <a:ext cx="8232775" cy="759439"/>
          </a:xfrm>
        </p:spPr>
        <p:txBody>
          <a:bodyPr/>
          <a:lstStyle>
            <a:lvl1pPr>
              <a:lnSpc>
                <a:spcPct val="90000"/>
              </a:lnSpc>
              <a:spcAft>
                <a:spcPts val="450"/>
              </a:spcAft>
              <a:defRPr sz="2400" spc="-113" baseline="0">
                <a:latin typeface="Arial Black" charset="0"/>
              </a:defRPr>
            </a:lvl1pPr>
            <a:lvl2pPr>
              <a:lnSpc>
                <a:spcPct val="100000"/>
              </a:lnSpc>
              <a:spcBef>
                <a:spcPts val="0"/>
              </a:spcBef>
              <a:spcAft>
                <a:spcPts val="900"/>
              </a:spcAft>
              <a:defRPr sz="2400" spc="-75" baseline="0">
                <a:solidFill>
                  <a:schemeClr val="accent3"/>
                </a:solidFill>
              </a:defRPr>
            </a:lvl2pPr>
            <a:lvl3pPr>
              <a:lnSpc>
                <a:spcPct val="100000"/>
              </a:lnSpc>
              <a:spcBef>
                <a:spcPts val="0"/>
              </a:spcBef>
              <a:spcAft>
                <a:spcPts val="900"/>
              </a:spcAft>
              <a:defRPr sz="2400" b="0">
                <a:solidFill>
                  <a:schemeClr val="tx2"/>
                </a:solidFill>
              </a:defRPr>
            </a:lvl3pPr>
            <a:lvl4pPr>
              <a:lnSpc>
                <a:spcPct val="100000"/>
              </a:lnSpc>
              <a:spcBef>
                <a:spcPts val="0"/>
              </a:spcBef>
              <a:spcAft>
                <a:spcPts val="900"/>
              </a:spcAft>
              <a:defRPr sz="2400"/>
            </a:lvl4pPr>
            <a:lvl5pPr marL="214313" indent="-214313">
              <a:lnSpc>
                <a:spcPct val="100000"/>
              </a:lnSpc>
              <a:spcBef>
                <a:spcPts val="0"/>
              </a:spcBef>
              <a:spcAft>
                <a:spcPts val="0"/>
              </a:spcAft>
              <a:defRPr sz="2400"/>
            </a:lvl5pPr>
          </a:lstStyle>
          <a:p>
            <a:pPr lvl="0"/>
            <a:r>
              <a:rPr lang="en-US" dirty="0"/>
              <a:t>Click to edit Master text styles</a:t>
            </a:r>
          </a:p>
          <a:p>
            <a:pPr lvl="1"/>
            <a:r>
              <a:rPr lang="en-US" dirty="0"/>
              <a:t>Second level, statement only not list or bullets</a:t>
            </a:r>
          </a:p>
        </p:txBody>
      </p:sp>
      <p:sp>
        <p:nvSpPr>
          <p:cNvPr id="4" name="Content Placeholder 2"/>
          <p:cNvSpPr>
            <a:spLocks noGrp="1"/>
          </p:cNvSpPr>
          <p:nvPr>
            <p:ph idx="1" hasCustomPrompt="1"/>
          </p:nvPr>
        </p:nvSpPr>
        <p:spPr>
          <a:xfrm>
            <a:off x="457200" y="1367254"/>
            <a:ext cx="8229601" cy="223844"/>
          </a:xfrm>
          <a:prstGeom prst="rect">
            <a:avLst/>
          </a:prstGeom>
        </p:spPr>
        <p:txBody>
          <a:bodyPr/>
          <a:lstStyle>
            <a:lvl1pPr>
              <a:defRPr sz="2400" b="0" spc="-38" baseline="0"/>
            </a:lvl1pPr>
          </a:lstStyle>
          <a:p>
            <a:pPr lvl="0"/>
            <a:r>
              <a:rPr lang="en-US" dirty="0"/>
              <a:t>Place icon here</a:t>
            </a:r>
          </a:p>
        </p:txBody>
      </p:sp>
    </p:spTree>
    <p:extLst>
      <p:ext uri="{BB962C8B-B14F-4D97-AF65-F5344CB8AC3E}">
        <p14:creationId xmlns:p14="http://schemas.microsoft.com/office/powerpoint/2010/main" val="184980230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 </a:t>
            </a:r>
            <a:br>
              <a:rPr lang="en-US" dirty="0"/>
            </a:br>
            <a:endParaRPr lang="en-US" dirty="0"/>
          </a:p>
        </p:txBody>
      </p:sp>
    </p:spTree>
    <p:extLst>
      <p:ext uri="{BB962C8B-B14F-4D97-AF65-F5344CB8AC3E}">
        <p14:creationId xmlns:p14="http://schemas.microsoft.com/office/powerpoint/2010/main" val="9484635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Opening Slide Big Statem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D3FF57B-5F25-B54A-A918-FB50C2689073}" type="slidenum">
              <a:rPr lang="en-US" smtClean="0"/>
              <a:pPr/>
              <a:t>‹#›</a:t>
            </a:fld>
            <a:endParaRPr lang="en-US" dirty="0"/>
          </a:p>
        </p:txBody>
      </p:sp>
      <p:sp>
        <p:nvSpPr>
          <p:cNvPr id="5" name="Text Placeholder 4"/>
          <p:cNvSpPr>
            <a:spLocks noGrp="1"/>
          </p:cNvSpPr>
          <p:nvPr>
            <p:ph type="body" sz="quarter" idx="11" hasCustomPrompt="1"/>
          </p:nvPr>
        </p:nvSpPr>
        <p:spPr>
          <a:xfrm>
            <a:off x="458789" y="2006959"/>
            <a:ext cx="6813550" cy="927177"/>
          </a:xfrm>
        </p:spPr>
        <p:txBody>
          <a:bodyPr anchor="ctr"/>
          <a:lstStyle>
            <a:lvl1pPr>
              <a:lnSpc>
                <a:spcPct val="90000"/>
              </a:lnSpc>
              <a:spcAft>
                <a:spcPts val="750"/>
              </a:spcAft>
              <a:defRPr sz="3000" spc="-113" baseline="0">
                <a:solidFill>
                  <a:schemeClr val="tx1"/>
                </a:solidFill>
                <a:latin typeface="Arial Black" pitchFamily="34" charset="0"/>
              </a:defRPr>
            </a:lvl1pPr>
            <a:lvl2pPr>
              <a:lnSpc>
                <a:spcPct val="90000"/>
              </a:lnSpc>
              <a:spcAft>
                <a:spcPts val="750"/>
              </a:spcAft>
              <a:defRPr sz="3000" spc="-113" baseline="0">
                <a:solidFill>
                  <a:schemeClr val="tx2"/>
                </a:solidFill>
                <a:latin typeface="Arial Black" pitchFamily="34" charset="0"/>
              </a:defRPr>
            </a:lvl2pPr>
          </a:lstStyle>
          <a:p>
            <a:pPr lvl="0"/>
            <a:r>
              <a:rPr lang="en-US" dirty="0"/>
              <a:t>Opener-A</a:t>
            </a:r>
          </a:p>
          <a:p>
            <a:pPr lvl="1"/>
            <a:r>
              <a:rPr lang="en-US" dirty="0"/>
              <a:t>Level 2</a:t>
            </a:r>
          </a:p>
        </p:txBody>
      </p:sp>
    </p:spTree>
    <p:extLst>
      <p:ext uri="{BB962C8B-B14F-4D97-AF65-F5344CB8AC3E}">
        <p14:creationId xmlns:p14="http://schemas.microsoft.com/office/powerpoint/2010/main" val="5397969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Numbered text">
    <p:spTree>
      <p:nvGrpSpPr>
        <p:cNvPr id="1" name=""/>
        <p:cNvGrpSpPr/>
        <p:nvPr/>
      </p:nvGrpSpPr>
      <p:grpSpPr>
        <a:xfrm>
          <a:off x="0" y="0"/>
          <a:ext cx="0" cy="0"/>
          <a:chOff x="0" y="0"/>
          <a:chExt cx="0" cy="0"/>
        </a:xfrm>
      </p:grpSpPr>
      <p:sp>
        <p:nvSpPr>
          <p:cNvPr id="2" name="Title 1"/>
          <p:cNvSpPr>
            <a:spLocks noGrp="1"/>
          </p:cNvSpPr>
          <p:nvPr>
            <p:ph type="ctrTitle"/>
          </p:nvPr>
        </p:nvSpPr>
        <p:spPr>
          <a:xfrm>
            <a:off x="411480" y="308611"/>
            <a:ext cx="6858000" cy="288541"/>
          </a:xfrm>
        </p:spPr>
        <p:txBody>
          <a:bodyPr/>
          <a:lstStyle/>
          <a:p>
            <a:r>
              <a:rPr lang="en-US"/>
              <a:t>Click to edit Master title style</a:t>
            </a:r>
            <a:endParaRPr lang="en-US" dirty="0"/>
          </a:p>
        </p:txBody>
      </p:sp>
      <p:sp>
        <p:nvSpPr>
          <p:cNvPr id="3" name="Subtitle 2"/>
          <p:cNvSpPr>
            <a:spLocks noGrp="1"/>
          </p:cNvSpPr>
          <p:nvPr>
            <p:ph type="subTitle" idx="1"/>
          </p:nvPr>
        </p:nvSpPr>
        <p:spPr>
          <a:xfrm>
            <a:off x="411480" y="1714501"/>
            <a:ext cx="6400800" cy="206403"/>
          </a:xfrm>
        </p:spPr>
        <p:txBody>
          <a:bodyPr/>
          <a:lstStyle>
            <a:lvl1pPr marL="257168" indent="-257168" algn="l">
              <a:spcAft>
                <a:spcPts val="900"/>
              </a:spcAft>
              <a:buFont typeface="+mj-lt"/>
              <a:buAutoNum type="arabicPeriod"/>
              <a:defRPr baseline="0">
                <a:solidFill>
                  <a:schemeClr val="tx1"/>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41846A7-9DE6-4876-A1C5-86832AA6F953}" type="datetime4">
              <a:rPr lang="en-US" smtClean="0"/>
              <a:t>April 4, 2020</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Confidential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CDF3329-5F45-49F2-8946-623AF4CDE13A}" type="slidenum">
              <a:rPr lang="en-US"/>
              <a:pPr>
                <a:defRPr/>
              </a:pPr>
              <a:t>‹#›</a:t>
            </a:fld>
            <a:endParaRPr lang="en-US" dirty="0"/>
          </a:p>
        </p:txBody>
      </p:sp>
    </p:spTree>
    <p:extLst>
      <p:ext uri="{BB962C8B-B14F-4D97-AF65-F5344CB8AC3E}">
        <p14:creationId xmlns:p14="http://schemas.microsoft.com/office/powerpoint/2010/main" val="40248368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1-col paragraph">
    <p:spTree>
      <p:nvGrpSpPr>
        <p:cNvPr id="1" name=""/>
        <p:cNvGrpSpPr/>
        <p:nvPr/>
      </p:nvGrpSpPr>
      <p:grpSpPr>
        <a:xfrm>
          <a:off x="0" y="0"/>
          <a:ext cx="0" cy="0"/>
          <a:chOff x="0" y="0"/>
          <a:chExt cx="0" cy="0"/>
        </a:xfrm>
      </p:grpSpPr>
      <p:sp>
        <p:nvSpPr>
          <p:cNvPr id="2" name="Title 1"/>
          <p:cNvSpPr>
            <a:spLocks noGrp="1"/>
          </p:cNvSpPr>
          <p:nvPr>
            <p:ph type="ctrTitle"/>
          </p:nvPr>
        </p:nvSpPr>
        <p:spPr>
          <a:xfrm>
            <a:off x="411480" y="308611"/>
            <a:ext cx="6858000" cy="288541"/>
          </a:xfrm>
        </p:spPr>
        <p:txBody>
          <a:bodyPr/>
          <a:lstStyle/>
          <a:p>
            <a:r>
              <a:rPr lang="en-US"/>
              <a:t>Click to edit Master title style</a:t>
            </a:r>
            <a:endParaRPr lang="en-US" dirty="0"/>
          </a:p>
        </p:txBody>
      </p:sp>
      <p:sp>
        <p:nvSpPr>
          <p:cNvPr id="3" name="Subtitle 2"/>
          <p:cNvSpPr>
            <a:spLocks noGrp="1"/>
          </p:cNvSpPr>
          <p:nvPr>
            <p:ph type="subTitle" idx="1"/>
          </p:nvPr>
        </p:nvSpPr>
        <p:spPr>
          <a:xfrm>
            <a:off x="411480" y="1714502"/>
            <a:ext cx="8229600" cy="206403"/>
          </a:xfrm>
        </p:spPr>
        <p:txBody>
          <a:bodyPr/>
          <a:lstStyle>
            <a:lvl1pPr marL="0" indent="0" algn="l">
              <a:spcAft>
                <a:spcPts val="900"/>
              </a:spcAft>
              <a:buFont typeface="+mj-lt"/>
              <a:buNone/>
              <a:defRPr>
                <a:solidFill>
                  <a:schemeClr val="tx1"/>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78886D6-ED2E-472F-B74F-C798AE12A06E}" type="datetime4">
              <a:rPr lang="en-US" smtClean="0"/>
              <a:t>April 4, 2020</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Confidential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7A001A6-55A0-4413-AF28-83742B78DE1E}" type="slidenum">
              <a:rPr lang="en-US"/>
              <a:pPr>
                <a:defRPr/>
              </a:pPr>
              <a:t>‹#›</a:t>
            </a:fld>
            <a:endParaRPr lang="en-US" dirty="0"/>
          </a:p>
        </p:txBody>
      </p:sp>
    </p:spTree>
    <p:extLst>
      <p:ext uri="{BB962C8B-B14F-4D97-AF65-F5344CB8AC3E}">
        <p14:creationId xmlns:p14="http://schemas.microsoft.com/office/powerpoint/2010/main" val="12412435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col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11480" y="1714501"/>
            <a:ext cx="8229600" cy="1488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6F03FE9-24AD-4E41-B40B-0B0DC06E18F5}" type="datetime4">
              <a:rPr lang="en-US" smtClean="0"/>
              <a:t>April 4, 2020</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Confidential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C0E67B-D91C-4775-B35E-DE73DCCBC890}" type="slidenum">
              <a:rPr lang="en-US"/>
              <a:pPr>
                <a:defRPr/>
              </a:pPr>
              <a:t>‹#›</a:t>
            </a:fld>
            <a:endParaRPr lang="en-US" dirty="0"/>
          </a:p>
        </p:txBody>
      </p:sp>
    </p:spTree>
    <p:extLst>
      <p:ext uri="{BB962C8B-B14F-4D97-AF65-F5344CB8AC3E}">
        <p14:creationId xmlns:p14="http://schemas.microsoft.com/office/powerpoint/2010/main" val="35336405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2" name="Title 1"/>
          <p:cNvSpPr>
            <a:spLocks noGrp="1"/>
          </p:cNvSpPr>
          <p:nvPr>
            <p:ph type="title"/>
          </p:nvPr>
        </p:nvSpPr>
        <p:spPr>
          <a:xfrm>
            <a:off x="411480" y="308612"/>
            <a:ext cx="6858000" cy="269305"/>
          </a:xfrm>
        </p:spPr>
        <p:txBody>
          <a:bodyPr/>
          <a:lstStyle>
            <a:lvl1pPr algn="l">
              <a:lnSpc>
                <a:spcPts val="2100"/>
              </a:lnSpc>
              <a:defRPr sz="1875" b="1" baseline="0"/>
            </a:lvl1pPr>
          </a:lstStyle>
          <a:p>
            <a:r>
              <a:rPr lang="en-US"/>
              <a:t>Click to edit Master title style</a:t>
            </a:r>
            <a:endParaRPr lang="en-US" dirty="0"/>
          </a:p>
        </p:txBody>
      </p:sp>
      <p:sp>
        <p:nvSpPr>
          <p:cNvPr id="3" name="Content Placeholder 2"/>
          <p:cNvSpPr>
            <a:spLocks noGrp="1"/>
          </p:cNvSpPr>
          <p:nvPr>
            <p:ph idx="1"/>
          </p:nvPr>
        </p:nvSpPr>
        <p:spPr>
          <a:xfrm>
            <a:off x="411480" y="2400301"/>
            <a:ext cx="4041648" cy="205184"/>
          </a:xfrm>
        </p:spPr>
        <p:txBody>
          <a:bodyPr/>
          <a:lstStyle>
            <a:lvl1pPr marL="0" indent="0">
              <a:spcAft>
                <a:spcPts val="900"/>
              </a:spcAft>
              <a:buNone/>
              <a:defRPr sz="1350" baseline="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p:txBody>
      </p:sp>
      <p:sp>
        <p:nvSpPr>
          <p:cNvPr id="4" name="Text Placeholder 3"/>
          <p:cNvSpPr>
            <a:spLocks noGrp="1"/>
          </p:cNvSpPr>
          <p:nvPr>
            <p:ph type="body" sz="half" idx="2"/>
          </p:nvPr>
        </p:nvSpPr>
        <p:spPr>
          <a:xfrm>
            <a:off x="411480" y="1983806"/>
            <a:ext cx="4041648" cy="269305"/>
          </a:xfrm>
        </p:spPr>
        <p:txBody>
          <a:bodyPr anchor="b"/>
          <a:lstStyle>
            <a:lvl1pPr marL="0" indent="0">
              <a:lnSpc>
                <a:spcPts val="2100"/>
              </a:lnSpc>
              <a:buNone/>
              <a:defRPr sz="1875">
                <a:latin typeface="+mj-lt"/>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12" name="Picture Placeholder 2"/>
          <p:cNvSpPr>
            <a:spLocks noGrp="1"/>
          </p:cNvSpPr>
          <p:nvPr>
            <p:ph type="pic" idx="14"/>
          </p:nvPr>
        </p:nvSpPr>
        <p:spPr>
          <a:xfrm>
            <a:off x="4648200" y="2000251"/>
            <a:ext cx="4038600" cy="223844"/>
          </a:xfrm>
        </p:spPr>
        <p:txBody>
          <a:bodyPr rtlCol="0"/>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dirty="0"/>
              <a:t>Click icon to add picture</a:t>
            </a:r>
          </a:p>
        </p:txBody>
      </p:sp>
      <p:sp>
        <p:nvSpPr>
          <p:cNvPr id="6" name="Date Placeholder 3"/>
          <p:cNvSpPr>
            <a:spLocks noGrp="1"/>
          </p:cNvSpPr>
          <p:nvPr>
            <p:ph type="dt" sz="half" idx="15"/>
          </p:nvPr>
        </p:nvSpPr>
        <p:spPr/>
        <p:txBody>
          <a:bodyPr/>
          <a:lstStyle>
            <a:lvl1pPr>
              <a:defRPr/>
            </a:lvl1pPr>
          </a:lstStyle>
          <a:p>
            <a:pPr>
              <a:defRPr/>
            </a:pPr>
            <a:fld id="{9DAAD307-A168-4C97-B072-BD1045F3E129}" type="datetime4">
              <a:rPr lang="en-US" smtClean="0"/>
              <a:t>April 4, 2020</a:t>
            </a:fld>
            <a:endParaRPr lang="en-US" dirty="0"/>
          </a:p>
        </p:txBody>
      </p:sp>
      <p:sp>
        <p:nvSpPr>
          <p:cNvPr id="7" name="Footer Placeholder 4"/>
          <p:cNvSpPr>
            <a:spLocks noGrp="1"/>
          </p:cNvSpPr>
          <p:nvPr>
            <p:ph type="ftr" sz="quarter" idx="16"/>
          </p:nvPr>
        </p:nvSpPr>
        <p:spPr/>
        <p:txBody>
          <a:bodyPr/>
          <a:lstStyle>
            <a:lvl1pPr>
              <a:defRPr/>
            </a:lvl1pPr>
          </a:lstStyle>
          <a:p>
            <a:pPr>
              <a:defRPr/>
            </a:pPr>
            <a:r>
              <a:rPr lang="en-US"/>
              <a:t>Confidential </a:t>
            </a:r>
            <a:endParaRPr lang="en-US" dirty="0"/>
          </a:p>
        </p:txBody>
      </p:sp>
      <p:sp>
        <p:nvSpPr>
          <p:cNvPr id="8" name="Slide Number Placeholder 5"/>
          <p:cNvSpPr>
            <a:spLocks noGrp="1"/>
          </p:cNvSpPr>
          <p:nvPr>
            <p:ph type="sldNum" sz="quarter" idx="17"/>
          </p:nvPr>
        </p:nvSpPr>
        <p:spPr/>
        <p:txBody>
          <a:bodyPr/>
          <a:lstStyle>
            <a:lvl1pPr>
              <a:defRPr/>
            </a:lvl1pPr>
          </a:lstStyle>
          <a:p>
            <a:pPr>
              <a:defRPr/>
            </a:pPr>
            <a:fld id="{534E011F-A034-4120-97F4-BE52E161DB1C}" type="slidenum">
              <a:rPr lang="en-US"/>
              <a:pPr>
                <a:defRPr/>
              </a:pPr>
              <a:t>‹#›</a:t>
            </a:fld>
            <a:endParaRPr lang="en-US" dirty="0"/>
          </a:p>
        </p:txBody>
      </p:sp>
    </p:spTree>
    <p:extLst>
      <p:ext uri="{BB962C8B-B14F-4D97-AF65-F5344CB8AC3E}">
        <p14:creationId xmlns:p14="http://schemas.microsoft.com/office/powerpoint/2010/main" val="6948692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2-col, 2 headings">
    <p:spTree>
      <p:nvGrpSpPr>
        <p:cNvPr id="1" name=""/>
        <p:cNvGrpSpPr/>
        <p:nvPr/>
      </p:nvGrpSpPr>
      <p:grpSpPr>
        <a:xfrm>
          <a:off x="0" y="0"/>
          <a:ext cx="0" cy="0"/>
          <a:chOff x="0" y="0"/>
          <a:chExt cx="0" cy="0"/>
        </a:xfrm>
      </p:grpSpPr>
      <p:sp>
        <p:nvSpPr>
          <p:cNvPr id="2" name="Title 1"/>
          <p:cNvSpPr>
            <a:spLocks noGrp="1"/>
          </p:cNvSpPr>
          <p:nvPr>
            <p:ph type="title"/>
          </p:nvPr>
        </p:nvSpPr>
        <p:spPr>
          <a:xfrm>
            <a:off x="411480" y="308612"/>
            <a:ext cx="6858000" cy="269305"/>
          </a:xfrm>
        </p:spPr>
        <p:txBody>
          <a:bodyPr/>
          <a:lstStyle>
            <a:lvl1pPr>
              <a:lnSpc>
                <a:spcPts val="2100"/>
              </a:lnSpc>
              <a:defRPr baseline="0"/>
            </a:lvl1pPr>
          </a:lstStyle>
          <a:p>
            <a:r>
              <a:rPr lang="en-US"/>
              <a:t>Click to edit Master title style</a:t>
            </a:r>
            <a:endParaRPr lang="en-US" dirty="0"/>
          </a:p>
        </p:txBody>
      </p:sp>
      <p:sp>
        <p:nvSpPr>
          <p:cNvPr id="3" name="Text Placeholder 2"/>
          <p:cNvSpPr>
            <a:spLocks noGrp="1"/>
          </p:cNvSpPr>
          <p:nvPr>
            <p:ph type="body" idx="1"/>
          </p:nvPr>
        </p:nvSpPr>
        <p:spPr>
          <a:xfrm>
            <a:off x="411480" y="1983806"/>
            <a:ext cx="4040188" cy="269305"/>
          </a:xfrm>
        </p:spPr>
        <p:txBody>
          <a:bodyPr anchor="b"/>
          <a:lstStyle>
            <a:lvl1pPr marL="0" indent="0">
              <a:lnSpc>
                <a:spcPts val="2100"/>
              </a:lnSpc>
              <a:buNone/>
              <a:defRPr sz="1875" b="1">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11480" y="2400301"/>
            <a:ext cx="4040188" cy="1487587"/>
          </a:xfrm>
        </p:spPr>
        <p:txBody>
          <a:bodyPr/>
          <a:lstStyle>
            <a:lvl1pPr>
              <a:defRPr sz="1350"/>
            </a:lvl1pPr>
            <a:lvl2pPr>
              <a:defRPr sz="1350"/>
            </a:lvl2pPr>
            <a:lvl3pPr>
              <a:defRPr sz="1350"/>
            </a:lvl3pPr>
            <a:lvl4pPr>
              <a:defRPr sz="1350"/>
            </a:lvl4pPr>
            <a:lvl5pPr>
              <a:defRPr sz="1350"/>
            </a:lvl5pPr>
            <a:lvl6pPr>
              <a:defRPr sz="1350"/>
            </a:lvl6pPr>
            <a:lvl7pPr>
              <a:lnSpc>
                <a:spcPts val="1575"/>
              </a:lnSpc>
              <a:defRPr sz="1350" baseline="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983806"/>
            <a:ext cx="4041775" cy="269305"/>
          </a:xfrm>
        </p:spPr>
        <p:txBody>
          <a:bodyPr anchor="b"/>
          <a:lstStyle>
            <a:lvl1pPr marL="0" indent="0">
              <a:lnSpc>
                <a:spcPts val="2100"/>
              </a:lnSpc>
              <a:buNone/>
              <a:defRPr sz="1875" b="1">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400301"/>
            <a:ext cx="4041775" cy="1487587"/>
          </a:xfrm>
        </p:spPr>
        <p:txBody>
          <a:bodyPr/>
          <a:lstStyle>
            <a:lvl1pPr>
              <a:defRPr sz="1350"/>
            </a:lvl1pPr>
            <a:lvl2pPr>
              <a:defRPr sz="1350"/>
            </a:lvl2pPr>
            <a:lvl3pPr>
              <a:defRPr sz="1350"/>
            </a:lvl3pPr>
            <a:lvl4pPr>
              <a:defRPr sz="1350"/>
            </a:lvl4pPr>
            <a:lvl5pPr>
              <a:defRPr sz="1350" baseline="0"/>
            </a:lvl5pPr>
            <a:lvl6pPr>
              <a:defRPr sz="1350" baseline="0"/>
            </a:lvl6pPr>
            <a:lvl7pPr>
              <a:defRPr sz="135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43FFDACC-E880-4F46-BA4F-E90032736451}" type="datetime4">
              <a:rPr lang="en-US" smtClean="0"/>
              <a:t>April 4, 2020</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Confidential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4617133-C3F6-4793-80FD-BAEB9726417D}" type="slidenum">
              <a:rPr lang="en-US"/>
              <a:pPr>
                <a:defRPr/>
              </a:pPr>
              <a:t>‹#›</a:t>
            </a:fld>
            <a:endParaRPr lang="en-US" dirty="0"/>
          </a:p>
        </p:txBody>
      </p:sp>
    </p:spTree>
    <p:extLst>
      <p:ext uri="{BB962C8B-B14F-4D97-AF65-F5344CB8AC3E}">
        <p14:creationId xmlns:p14="http://schemas.microsoft.com/office/powerpoint/2010/main" val="32733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2-col, 2 short headings">
    <p:spTree>
      <p:nvGrpSpPr>
        <p:cNvPr id="1" name=""/>
        <p:cNvGrpSpPr/>
        <p:nvPr/>
      </p:nvGrpSpPr>
      <p:grpSpPr>
        <a:xfrm>
          <a:off x="0" y="0"/>
          <a:ext cx="0" cy="0"/>
          <a:chOff x="0" y="0"/>
          <a:chExt cx="0" cy="0"/>
        </a:xfrm>
      </p:grpSpPr>
      <p:sp>
        <p:nvSpPr>
          <p:cNvPr id="2" name="Title 1"/>
          <p:cNvSpPr>
            <a:spLocks noGrp="1"/>
          </p:cNvSpPr>
          <p:nvPr>
            <p:ph type="title"/>
          </p:nvPr>
        </p:nvSpPr>
        <p:spPr>
          <a:xfrm>
            <a:off x="411480" y="308612"/>
            <a:ext cx="6858000" cy="269305"/>
          </a:xfrm>
        </p:spPr>
        <p:txBody>
          <a:bodyPr/>
          <a:lstStyle>
            <a:lvl1pPr>
              <a:lnSpc>
                <a:spcPts val="2100"/>
              </a:lnSpc>
              <a:defRPr baseline="0"/>
            </a:lvl1pPr>
          </a:lstStyle>
          <a:p>
            <a:r>
              <a:rPr lang="en-US"/>
              <a:t>Click to edit Master title style</a:t>
            </a:r>
            <a:endParaRPr lang="en-US" dirty="0"/>
          </a:p>
        </p:txBody>
      </p:sp>
      <p:sp>
        <p:nvSpPr>
          <p:cNvPr id="3" name="Text Placeholder 2"/>
          <p:cNvSpPr>
            <a:spLocks noGrp="1"/>
          </p:cNvSpPr>
          <p:nvPr>
            <p:ph type="body" idx="1"/>
          </p:nvPr>
        </p:nvSpPr>
        <p:spPr>
          <a:xfrm>
            <a:off x="411480" y="1714502"/>
            <a:ext cx="4040188" cy="269305"/>
          </a:xfrm>
        </p:spPr>
        <p:txBody>
          <a:bodyPr anchor="b"/>
          <a:lstStyle>
            <a:lvl1pPr marL="0" indent="0">
              <a:lnSpc>
                <a:spcPts val="2100"/>
              </a:lnSpc>
              <a:buNone/>
              <a:defRPr sz="1875" b="1">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11480" y="2132839"/>
            <a:ext cx="4040188" cy="1487587"/>
          </a:xfrm>
        </p:spPr>
        <p:txBody>
          <a:bodyPr/>
          <a:lstStyle>
            <a:lvl1pPr>
              <a:defRPr sz="1350"/>
            </a:lvl1pPr>
            <a:lvl2pPr>
              <a:defRPr sz="1350"/>
            </a:lvl2pPr>
            <a:lvl3pPr>
              <a:defRPr sz="1350"/>
            </a:lvl3pPr>
            <a:lvl4pPr>
              <a:defRPr sz="1350"/>
            </a:lvl4pPr>
            <a:lvl5pPr>
              <a:defRPr sz="1350"/>
            </a:lvl5pPr>
            <a:lvl6pPr>
              <a:defRPr sz="1350"/>
            </a:lvl6pPr>
            <a:lvl7pPr>
              <a:lnSpc>
                <a:spcPts val="1575"/>
              </a:lnSpc>
              <a:defRPr sz="1350" baseline="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14502"/>
            <a:ext cx="4041775" cy="269305"/>
          </a:xfrm>
        </p:spPr>
        <p:txBody>
          <a:bodyPr anchor="b"/>
          <a:lstStyle>
            <a:lvl1pPr marL="0" indent="0">
              <a:lnSpc>
                <a:spcPts val="2100"/>
              </a:lnSpc>
              <a:buNone/>
              <a:defRPr sz="1875" b="1">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30997"/>
            <a:ext cx="4041775" cy="1487587"/>
          </a:xfrm>
        </p:spPr>
        <p:txBody>
          <a:bodyPr/>
          <a:lstStyle>
            <a:lvl1pPr>
              <a:defRPr sz="1350"/>
            </a:lvl1pPr>
            <a:lvl2pPr>
              <a:defRPr sz="1350"/>
            </a:lvl2pPr>
            <a:lvl3pPr>
              <a:defRPr sz="1350"/>
            </a:lvl3pPr>
            <a:lvl4pPr>
              <a:defRPr sz="1350"/>
            </a:lvl4pPr>
            <a:lvl5pPr>
              <a:defRPr sz="1350" baseline="0"/>
            </a:lvl5pPr>
            <a:lvl6pPr>
              <a:defRPr sz="1350" baseline="0"/>
            </a:lvl6pPr>
            <a:lvl7pPr>
              <a:defRPr sz="135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0505A419-02B8-4D30-BBBA-B0331C6B6F30}" type="datetime4">
              <a:rPr lang="en-US" smtClean="0"/>
              <a:t>April 4, 2020</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Confidential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604EFB65-1668-4296-AE82-B0FAC31467A6}" type="slidenum">
              <a:rPr lang="en-US"/>
              <a:pPr>
                <a:defRPr/>
              </a:pPr>
              <a:t>‹#›</a:t>
            </a:fld>
            <a:endParaRPr lang="en-US" dirty="0"/>
          </a:p>
        </p:txBody>
      </p:sp>
    </p:spTree>
    <p:extLst>
      <p:ext uri="{BB962C8B-B14F-4D97-AF65-F5344CB8AC3E}">
        <p14:creationId xmlns:p14="http://schemas.microsoft.com/office/powerpoint/2010/main" val="5447198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2-col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1480" y="1227583"/>
            <a:ext cx="4038600" cy="1487587"/>
          </a:xfrm>
        </p:spPr>
        <p:txBody>
          <a:bodyPr/>
          <a:lstStyle>
            <a:lvl1pPr>
              <a:defRPr sz="1350"/>
            </a:lvl1pPr>
            <a:lvl2pPr>
              <a:defRPr sz="1350"/>
            </a:lvl2pPr>
            <a:lvl3pPr>
              <a:defRPr sz="1350"/>
            </a:lvl3pPr>
            <a:lvl4pPr>
              <a:defRPr sz="1350"/>
            </a:lvl4pPr>
            <a:lvl5pPr>
              <a:defRPr sz="1350" baseline="0"/>
            </a:lvl5pPr>
            <a:lvl6pPr>
              <a:defRPr sz="1350"/>
            </a:lvl6pPr>
            <a:lvl7pPr>
              <a:defRPr sz="1350" baseline="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227583"/>
            <a:ext cx="4038600" cy="1487587"/>
          </a:xfrm>
        </p:spPr>
        <p:txBody>
          <a:bodyPr/>
          <a:lstStyle>
            <a:lvl1pPr>
              <a:defRPr sz="1350"/>
            </a:lvl1pPr>
            <a:lvl2pPr>
              <a:defRPr sz="1350"/>
            </a:lvl2pPr>
            <a:lvl3pPr>
              <a:defRPr sz="1350" baseline="0"/>
            </a:lvl3pPr>
            <a:lvl4pPr>
              <a:defRPr sz="1350"/>
            </a:lvl4pPr>
            <a:lvl5pPr>
              <a:defRPr sz="1350" baseline="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0937CD02-B03F-4BC2-A9C2-74276D4369C5}" type="datetime4">
              <a:rPr lang="en-US" smtClean="0"/>
              <a:t>April 4, 2020</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Confidential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D006BCD-45B2-4CB5-A7DD-07DB62F7E280}" type="slidenum">
              <a:rPr lang="en-US"/>
              <a:pPr>
                <a:defRPr/>
              </a:pPr>
              <a:t>‹#›</a:t>
            </a:fld>
            <a:endParaRPr lang="en-US" dirty="0"/>
          </a:p>
        </p:txBody>
      </p:sp>
    </p:spTree>
    <p:extLst>
      <p:ext uri="{BB962C8B-B14F-4D97-AF65-F5344CB8AC3E}">
        <p14:creationId xmlns:p14="http://schemas.microsoft.com/office/powerpoint/2010/main" val="22501443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Headlin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B84A8AA2-24BD-4037-A32A-2A405D4AFB6C}" type="datetime4">
              <a:rPr lang="en-US" smtClean="0"/>
              <a:t>April 4, 2020</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Confidential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655174D-910A-479E-9575-1DF62B426726}" type="slidenum">
              <a:rPr lang="en-US"/>
              <a:pPr>
                <a:defRPr/>
              </a:pPr>
              <a:t>‹#›</a:t>
            </a:fld>
            <a:endParaRPr lang="en-US" dirty="0"/>
          </a:p>
        </p:txBody>
      </p:sp>
    </p:spTree>
    <p:extLst>
      <p:ext uri="{BB962C8B-B14F-4D97-AF65-F5344CB8AC3E}">
        <p14:creationId xmlns:p14="http://schemas.microsoft.com/office/powerpoint/2010/main" val="18826195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F5EC8EE-3AA2-41FE-A31B-60D76C062018}" type="datetime4">
              <a:rPr lang="en-US" smtClean="0"/>
              <a:t>April 4, 2020</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Confidential </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6EA1BC18-2D93-4532-99EB-1151776E8D95}" type="slidenum">
              <a:rPr lang="en-US"/>
              <a:pPr>
                <a:defRPr/>
              </a:pPr>
              <a:t>‹#›</a:t>
            </a:fld>
            <a:endParaRPr lang="en-US" dirty="0"/>
          </a:p>
        </p:txBody>
      </p:sp>
    </p:spTree>
    <p:extLst>
      <p:ext uri="{BB962C8B-B14F-4D97-AF65-F5344CB8AC3E}">
        <p14:creationId xmlns:p14="http://schemas.microsoft.com/office/powerpoint/2010/main" val="696828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and dimensional frame">
    <p:spTree>
      <p:nvGrpSpPr>
        <p:cNvPr id="1" name=""/>
        <p:cNvGrpSpPr/>
        <p:nvPr/>
      </p:nvGrpSpPr>
      <p:grpSpPr>
        <a:xfrm>
          <a:off x="0" y="0"/>
          <a:ext cx="0" cy="0"/>
          <a:chOff x="0" y="0"/>
          <a:chExt cx="0" cy="0"/>
        </a:xfrm>
      </p:grpSpPr>
      <p:pic>
        <p:nvPicPr>
          <p:cNvPr id="8" name="Picture 7"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6"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7"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 </a:t>
            </a:r>
            <a:br>
              <a:rPr lang="en-US" dirty="0"/>
            </a:br>
            <a:endParaRPr lang="en-US" dirty="0"/>
          </a:p>
        </p:txBody>
      </p:sp>
    </p:spTree>
    <p:extLst>
      <p:ext uri="{BB962C8B-B14F-4D97-AF65-F5344CB8AC3E}">
        <p14:creationId xmlns:p14="http://schemas.microsoft.com/office/powerpoint/2010/main" val="13824734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Option 1">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Arial Black" panose="020B0A04020102020204" pitchFamily="34" charset="0"/>
                <a:cs typeface="Arial Black" panose="020B0A040201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text</a:t>
            </a:r>
          </a:p>
        </p:txBody>
      </p:sp>
      <p:sp>
        <p:nvSpPr>
          <p:cNvPr id="5" name="Text Placeholder 4"/>
          <p:cNvSpPr>
            <a:spLocks noGrp="1"/>
          </p:cNvSpPr>
          <p:nvPr>
            <p:ph type="body" sz="quarter" idx="15" hasCustomPrompt="1"/>
          </p:nvPr>
        </p:nvSpPr>
        <p:spPr>
          <a:xfrm>
            <a:off x="722314" y="570976"/>
            <a:ext cx="4837112" cy="1552808"/>
          </a:xfrm>
          <a:prstGeom prst="rect">
            <a:avLst/>
          </a:prstGeom>
        </p:spPr>
        <p:txBody>
          <a:bodyPr anchor="b" anchorCtr="0">
            <a:normAutofit/>
          </a:bodyPr>
          <a:lstStyle>
            <a:lvl1pPr algn="l">
              <a:defRPr sz="4400">
                <a:solidFill>
                  <a:schemeClr val="tx1"/>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text</a:t>
            </a:r>
          </a:p>
        </p:txBody>
      </p:sp>
      <p:sp>
        <p:nvSpPr>
          <p:cNvPr id="14" name="Text Placeholder 13"/>
          <p:cNvSpPr>
            <a:spLocks noGrp="1"/>
          </p:cNvSpPr>
          <p:nvPr>
            <p:ph type="body" sz="quarter" idx="16" hasCustomPrompt="1"/>
          </p:nvPr>
        </p:nvSpPr>
        <p:spPr>
          <a:xfrm>
            <a:off x="722314" y="2133911"/>
            <a:ext cx="4837112" cy="657541"/>
          </a:xfrm>
          <a:prstGeom prst="rect">
            <a:avLst/>
          </a:prstGeom>
        </p:spPr>
        <p:txBody>
          <a:bodyPr anchor="b" anchorCtr="0">
            <a:normAutofit/>
          </a:bodyPr>
          <a:lstStyle>
            <a:lvl1pPr algn="l">
              <a:defRPr sz="44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a:t>
            </a:r>
          </a:p>
        </p:txBody>
      </p:sp>
      <p:pic>
        <p:nvPicPr>
          <p:cNvPr id="11" name="Picture 10"/>
          <p:cNvPicPr>
            <a:picLocks noChangeAspect="1"/>
          </p:cNvPicPr>
          <p:nvPr userDrawn="1"/>
        </p:nvPicPr>
        <p:blipFill>
          <a:blip r:embed="rId3"/>
          <a:stretch>
            <a:fillRect/>
          </a:stretch>
        </p:blipFill>
        <p:spPr>
          <a:xfrm>
            <a:off x="7932420" y="269241"/>
            <a:ext cx="914400" cy="231580"/>
          </a:xfrm>
          <a:prstGeom prst="rect">
            <a:avLst/>
          </a:prstGeom>
        </p:spPr>
      </p:pic>
    </p:spTree>
    <p:extLst>
      <p:ext uri="{BB962C8B-B14F-4D97-AF65-F5344CB8AC3E}">
        <p14:creationId xmlns:p14="http://schemas.microsoft.com/office/powerpoint/2010/main" val="3661697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Option 2">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5213"/>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722376" y="3086100"/>
            <a:ext cx="4840224" cy="1300734"/>
          </a:xfrm>
          <a:prstGeom prst="rect">
            <a:avLst/>
          </a:prstGeom>
        </p:spPr>
        <p:txBody>
          <a:bodyPr anchor="t" anchorCtr="0">
            <a:normAutofit/>
          </a:bodyPr>
          <a:lstStyle>
            <a:lvl1pPr marL="0" indent="0" algn="l">
              <a:lnSpc>
                <a:spcPct val="110000"/>
              </a:lnSpc>
              <a:spcAft>
                <a:spcPts val="0"/>
              </a:spcAft>
              <a:buNone/>
              <a:defRPr sz="2100" b="0">
                <a:latin typeface="Arial Black" panose="020B0A04020102020204" pitchFamily="34" charset="0"/>
                <a:cs typeface="Arial Black" panose="020B0A040201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text</a:t>
            </a:r>
          </a:p>
        </p:txBody>
      </p:sp>
      <p:pic>
        <p:nvPicPr>
          <p:cNvPr id="11" name="Picture 10"/>
          <p:cNvPicPr>
            <a:picLocks noChangeAspect="1"/>
          </p:cNvPicPr>
          <p:nvPr userDrawn="1"/>
        </p:nvPicPr>
        <p:blipFill>
          <a:blip r:embed="rId3"/>
          <a:stretch>
            <a:fillRect/>
          </a:stretch>
        </p:blipFill>
        <p:spPr>
          <a:xfrm>
            <a:off x="7932420" y="269241"/>
            <a:ext cx="914400" cy="231580"/>
          </a:xfrm>
          <a:prstGeom prst="rect">
            <a:avLst/>
          </a:prstGeom>
        </p:spPr>
      </p:pic>
      <p:sp>
        <p:nvSpPr>
          <p:cNvPr id="10" name="Text Placeholder 4"/>
          <p:cNvSpPr>
            <a:spLocks noGrp="1"/>
          </p:cNvSpPr>
          <p:nvPr>
            <p:ph type="body" sz="quarter" idx="15" hasCustomPrompt="1"/>
          </p:nvPr>
        </p:nvSpPr>
        <p:spPr>
          <a:xfrm>
            <a:off x="722314" y="570976"/>
            <a:ext cx="4837112" cy="1552808"/>
          </a:xfrm>
          <a:prstGeom prst="rect">
            <a:avLst/>
          </a:prstGeom>
        </p:spPr>
        <p:txBody>
          <a:bodyPr anchor="b" anchorCtr="0">
            <a:normAutofit/>
          </a:bodyPr>
          <a:lstStyle>
            <a:lvl1pPr algn="l">
              <a:defRPr sz="4400">
                <a:solidFill>
                  <a:schemeClr val="tx1"/>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text</a:t>
            </a:r>
          </a:p>
        </p:txBody>
      </p:sp>
      <p:sp>
        <p:nvSpPr>
          <p:cNvPr id="13" name="Text Placeholder 13"/>
          <p:cNvSpPr>
            <a:spLocks noGrp="1"/>
          </p:cNvSpPr>
          <p:nvPr>
            <p:ph type="body" sz="quarter" idx="16" hasCustomPrompt="1"/>
          </p:nvPr>
        </p:nvSpPr>
        <p:spPr>
          <a:xfrm>
            <a:off x="722314" y="2133911"/>
            <a:ext cx="4837112" cy="657541"/>
          </a:xfrm>
          <a:prstGeom prst="rect">
            <a:avLst/>
          </a:prstGeom>
        </p:spPr>
        <p:txBody>
          <a:bodyPr anchor="b" anchorCtr="0">
            <a:normAutofit/>
          </a:bodyPr>
          <a:lstStyle>
            <a:lvl1pPr algn="l">
              <a:defRPr sz="44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a:t>
            </a:r>
          </a:p>
        </p:txBody>
      </p:sp>
    </p:spTree>
    <p:extLst>
      <p:ext uri="{BB962C8B-B14F-4D97-AF65-F5344CB8AC3E}">
        <p14:creationId xmlns:p14="http://schemas.microsoft.com/office/powerpoint/2010/main" val="37854069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631597"/>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Rockwell" panose="02060603020205020403" pitchFamily="18" charset="0"/>
                <a:cs typeface="Rockwell" panose="02060603020205020403" pitchFamily="18"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text</a:t>
            </a:r>
          </a:p>
        </p:txBody>
      </p:sp>
      <p:sp>
        <p:nvSpPr>
          <p:cNvPr id="6" name="Text Placeholder 5"/>
          <p:cNvSpPr>
            <a:spLocks noGrp="1"/>
          </p:cNvSpPr>
          <p:nvPr>
            <p:ph type="body" sz="quarter" idx="11" hasCustomPrompt="1"/>
          </p:nvPr>
        </p:nvSpPr>
        <p:spPr>
          <a:xfrm>
            <a:off x="411163" y="2434591"/>
            <a:ext cx="6172200" cy="1411923"/>
          </a:xfrm>
          <a:prstGeom prst="rect">
            <a:avLst/>
          </a:prstGeom>
        </p:spPr>
        <p:txBody>
          <a:bodyPr>
            <a:normAutofit/>
          </a:bodyPr>
          <a:lstStyle>
            <a:lvl1pPr algn="l">
              <a:defRPr sz="2100">
                <a:solidFill>
                  <a:schemeClr val="tx1"/>
                </a:solidFill>
                <a:latin typeface="+mj-lt"/>
                <a:ea typeface="Futura For Stryker" charset="0"/>
                <a:cs typeface="Futura For Stryker" charset="0"/>
              </a:defRPr>
            </a:lvl1pPr>
          </a:lstStyle>
          <a:p>
            <a:pPr lvl="0"/>
            <a:r>
              <a:rPr lang="en-US" dirty="0"/>
              <a:t>Click to edit text</a:t>
            </a:r>
          </a:p>
        </p:txBody>
      </p:sp>
    </p:spTree>
    <p:extLst>
      <p:ext uri="{BB962C8B-B14F-4D97-AF65-F5344CB8AC3E}">
        <p14:creationId xmlns:p14="http://schemas.microsoft.com/office/powerpoint/2010/main" val="2755519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p:cNvSpPr>
            <a:spLocks noGrp="1"/>
          </p:cNvSpPr>
          <p:nvPr>
            <p:ph type="body" idx="1" hasCustomPrompt="1"/>
          </p:nvPr>
        </p:nvSpPr>
        <p:spPr>
          <a:xfrm>
            <a:off x="5557188" y="2605306"/>
            <a:ext cx="3139200"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text</a:t>
            </a:r>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Cambria" panose="02040503050406030204" pitchFamily="18" charset="0"/>
                <a:cs typeface="Cambria" panose="02040503050406030204" pitchFamily="18"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text</a:t>
            </a:r>
          </a:p>
        </p:txBody>
      </p:sp>
      <p:sp>
        <p:nvSpPr>
          <p:cNvPr id="8" name="Text Placeholder 7"/>
          <p:cNvSpPr>
            <a:spLocks noGrp="1"/>
          </p:cNvSpPr>
          <p:nvPr>
            <p:ph type="body" sz="quarter" idx="17" hasCustomPrompt="1"/>
          </p:nvPr>
        </p:nvSpPr>
        <p:spPr>
          <a:xfrm>
            <a:off x="537270" y="2605306"/>
            <a:ext cx="4771390" cy="1546622"/>
          </a:xfrm>
          <a:prstGeom prst="rect">
            <a:avLst/>
          </a:prstGeom>
        </p:spPr>
        <p:txBody>
          <a:bodyPr anchor="b" anchorCtr="0">
            <a:normAutofit/>
          </a:bodyPr>
          <a:lstStyle>
            <a:lvl1pPr marL="0" indent="0" algn="r">
              <a:buFontTx/>
              <a:buNone/>
              <a:defRPr sz="4000">
                <a:solidFill>
                  <a:schemeClr val="bg2"/>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text</a:t>
            </a:r>
          </a:p>
        </p:txBody>
      </p:sp>
      <p:pic>
        <p:nvPicPr>
          <p:cNvPr id="13" name="Picture 12"/>
          <p:cNvPicPr>
            <a:picLocks noChangeAspect="1"/>
          </p:cNvPicPr>
          <p:nvPr userDrawn="1"/>
        </p:nvPicPr>
        <p:blipFill>
          <a:blip r:embed="rId3"/>
          <a:stretch>
            <a:fillRect/>
          </a:stretch>
        </p:blipFill>
        <p:spPr>
          <a:xfrm>
            <a:off x="7932420" y="269241"/>
            <a:ext cx="914400" cy="231580"/>
          </a:xfrm>
          <a:prstGeom prst="rect">
            <a:avLst/>
          </a:prstGeom>
        </p:spPr>
      </p:pic>
    </p:spTree>
    <p:extLst>
      <p:ext uri="{BB962C8B-B14F-4D97-AF65-F5344CB8AC3E}">
        <p14:creationId xmlns:p14="http://schemas.microsoft.com/office/powerpoint/2010/main" val="11133171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 Placeholder 2"/>
          <p:cNvSpPr>
            <a:spLocks noGrp="1"/>
          </p:cNvSpPr>
          <p:nvPr>
            <p:ph type="body" idx="1" hasCustomPrompt="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Arial Black" panose="020B0A04020102020204" pitchFamily="34" charset="0"/>
                <a:ea typeface="Arial Black" panose="020B0A04020102020204" pitchFamily="34" charset="0"/>
                <a:cs typeface="Arial Black" panose="020B0A04020102020204"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text</a:t>
            </a:r>
          </a:p>
        </p:txBody>
      </p:sp>
      <p:sp>
        <p:nvSpPr>
          <p:cNvPr id="11" name="Text Placeholder 2"/>
          <p:cNvSpPr>
            <a:spLocks noGrp="1"/>
          </p:cNvSpPr>
          <p:nvPr>
            <p:ph type="body" idx="13" hasCustomPrompt="1"/>
          </p:nvPr>
        </p:nvSpPr>
        <p:spPr>
          <a:xfrm>
            <a:off x="4890357" y="4435540"/>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Cambria" panose="02040503050406030204" pitchFamily="18" charset="0"/>
                <a:cs typeface="Cambria" panose="02040503050406030204" pitchFamily="18"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text</a:t>
            </a:r>
          </a:p>
        </p:txBody>
      </p:sp>
      <p:sp>
        <p:nvSpPr>
          <p:cNvPr id="15" name="Text Placeholder 7"/>
          <p:cNvSpPr>
            <a:spLocks noGrp="1"/>
          </p:cNvSpPr>
          <p:nvPr>
            <p:ph type="body" sz="quarter" idx="14" hasCustomPrompt="1"/>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Rockwell" panose="02060603020205020403" pitchFamily="18" charset="0"/>
                <a:ea typeface="Rockwell" panose="02060603020205020403" pitchFamily="18" charset="0"/>
                <a:cs typeface="Rockwell" panose="02060603020205020403" pitchFamily="18" charset="0"/>
              </a:defRPr>
            </a:lvl1pPr>
            <a:lvl2pPr marL="228594" indent="0" algn="r">
              <a:buFontTx/>
              <a:buNone/>
              <a:defRPr/>
            </a:lvl2pPr>
            <a:lvl3pPr marL="457189" indent="0" algn="r">
              <a:buFontTx/>
              <a:buNone/>
              <a:defRPr/>
            </a:lvl3pPr>
            <a:lvl4pPr marL="685783" indent="0" algn="r">
              <a:buFontTx/>
              <a:buNone/>
              <a:defRPr/>
            </a:lvl4pPr>
            <a:lvl5pPr marL="914378" indent="0" algn="r">
              <a:buFontTx/>
              <a:buNone/>
              <a:defRPr/>
            </a:lvl5pPr>
          </a:lstStyle>
          <a:p>
            <a:pPr lvl="0"/>
            <a:r>
              <a:rPr lang="en-US" dirty="0"/>
              <a:t>Click to edit text</a:t>
            </a:r>
          </a:p>
        </p:txBody>
      </p:sp>
      <p:pic>
        <p:nvPicPr>
          <p:cNvPr id="14" name="Picture 13"/>
          <p:cNvPicPr>
            <a:picLocks noChangeAspect="1"/>
          </p:cNvPicPr>
          <p:nvPr userDrawn="1"/>
        </p:nvPicPr>
        <p:blipFill>
          <a:blip r:embed="rId3"/>
          <a:stretch>
            <a:fillRect/>
          </a:stretch>
        </p:blipFill>
        <p:spPr>
          <a:xfrm>
            <a:off x="7932420" y="269241"/>
            <a:ext cx="914400" cy="231580"/>
          </a:xfrm>
          <a:prstGeom prst="rect">
            <a:avLst/>
          </a:prstGeom>
        </p:spPr>
      </p:pic>
    </p:spTree>
    <p:extLst>
      <p:ext uri="{BB962C8B-B14F-4D97-AF65-F5344CB8AC3E}">
        <p14:creationId xmlns:p14="http://schemas.microsoft.com/office/powerpoint/2010/main" val="41447107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eader with bulleted lis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 </a:t>
            </a:r>
            <a:br>
              <a:rPr lang="en-US" dirty="0"/>
            </a:br>
            <a:endParaRPr lang="en-US" dirty="0"/>
          </a:p>
        </p:txBody>
      </p:sp>
      <p:sp>
        <p:nvSpPr>
          <p:cNvPr id="10" name="Text Placeholder 4"/>
          <p:cNvSpPr>
            <a:spLocks noGrp="1"/>
          </p:cNvSpPr>
          <p:nvPr>
            <p:ph type="body" sz="quarter" idx="10" hasCustomPrompt="1"/>
          </p:nvPr>
        </p:nvSpPr>
        <p:spPr>
          <a:xfrm>
            <a:off x="411164" y="1363599"/>
            <a:ext cx="8351521" cy="3320416"/>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Tree>
    <p:extLst>
      <p:ext uri="{BB962C8B-B14F-4D97-AF65-F5344CB8AC3E}">
        <p14:creationId xmlns:p14="http://schemas.microsoft.com/office/powerpoint/2010/main" val="10094364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eader with bulleted list and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8" name="Text Placeholder 4"/>
          <p:cNvSpPr>
            <a:spLocks noGrp="1"/>
          </p:cNvSpPr>
          <p:nvPr>
            <p:ph type="body" sz="quarter" idx="10" hasCustomPrompt="1"/>
          </p:nvPr>
        </p:nvSpPr>
        <p:spPr>
          <a:xfrm>
            <a:off x="411164" y="1363599"/>
            <a:ext cx="8351521" cy="3320416"/>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14627133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1164" y="1363599"/>
            <a:ext cx="8351521" cy="3320416"/>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 </a:t>
            </a:r>
            <a:br>
              <a:rPr lang="en-US" dirty="0"/>
            </a:br>
            <a:endParaRPr lang="en-US" dirty="0"/>
          </a:p>
        </p:txBody>
      </p:sp>
    </p:spTree>
    <p:extLst>
      <p:ext uri="{BB962C8B-B14F-4D97-AF65-F5344CB8AC3E}">
        <p14:creationId xmlns:p14="http://schemas.microsoft.com/office/powerpoint/2010/main" val="3992630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and dimensional frame">
    <p:spTree>
      <p:nvGrpSpPr>
        <p:cNvPr id="1" name=""/>
        <p:cNvGrpSpPr/>
        <p:nvPr/>
      </p:nvGrpSpPr>
      <p:grpSpPr>
        <a:xfrm>
          <a:off x="0" y="0"/>
          <a:ext cx="0" cy="0"/>
          <a:chOff x="0" y="0"/>
          <a:chExt cx="0" cy="0"/>
        </a:xfrm>
      </p:grpSpPr>
      <p:pic>
        <p:nvPicPr>
          <p:cNvPr id="8" name="Picture 7"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6" name="Text Placeholder 4"/>
          <p:cNvSpPr>
            <a:spLocks noGrp="1"/>
          </p:cNvSpPr>
          <p:nvPr>
            <p:ph type="body" sz="quarter" idx="10" hasCustomPrompt="1"/>
          </p:nvPr>
        </p:nvSpPr>
        <p:spPr>
          <a:xfrm>
            <a:off x="411164" y="1363599"/>
            <a:ext cx="8351521" cy="3320416"/>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594" algn="l">
              <a:lnSpc>
                <a:spcPct val="120000"/>
              </a:lnSpc>
              <a:spcAft>
                <a:spcPts val="600"/>
              </a:spcAft>
              <a:defRPr/>
            </a:lvl2pPr>
            <a:lvl3pPr marL="457189" indent="-228594" algn="l">
              <a:lnSpc>
                <a:spcPct val="120000"/>
              </a:lnSpc>
              <a:spcAft>
                <a:spcPts val="600"/>
              </a:spcAft>
              <a:buFont typeface="Courier New" charset="0"/>
              <a:buChar char="o"/>
              <a:defRPr/>
            </a:lvl3pPr>
            <a:lvl4pPr marL="685783" indent="-228594" algn="l">
              <a:lnSpc>
                <a:spcPct val="120000"/>
              </a:lnSpc>
              <a:spcAft>
                <a:spcPts val="600"/>
              </a:spcAft>
              <a:buFont typeface=".AppleSystemUIFont" charset="-120"/>
              <a:buChar char="–"/>
              <a:defRPr sz="1600"/>
            </a:lvl4pPr>
            <a:lvl5pPr marL="914378" indent="-228594" algn="l">
              <a:lnSpc>
                <a:spcPct val="120000"/>
              </a:lnSpc>
              <a:spcAft>
                <a:spcPts val="600"/>
              </a:spcAft>
              <a:buFont typeface="Arial" charset="0"/>
              <a:buChar char="•"/>
              <a:defRPr sz="1600"/>
            </a:lvl5pPr>
            <a:lvl6pPr marL="1142972" indent="-228594">
              <a:lnSpc>
                <a:spcPct val="120000"/>
              </a:lnSpc>
              <a:spcAft>
                <a:spcPts val="600"/>
              </a:spcAft>
              <a:buFont typeface="Courier New" charset="0"/>
              <a:buChar char="o"/>
              <a:defRPr sz="1400"/>
            </a:lvl6pPr>
            <a:lvl7pPr marL="1371566" indent="-228594">
              <a:lnSpc>
                <a:spcPct val="120000"/>
              </a:lnSpc>
              <a:spcAft>
                <a:spcPts val="600"/>
              </a:spcAft>
              <a:buFont typeface="Cambria" charset="0"/>
              <a:buChar char="–"/>
              <a:defRPr sz="1400"/>
            </a:lvl7pPr>
            <a:lvl8pPr marL="1600160">
              <a:lnSpc>
                <a:spcPct val="120000"/>
              </a:lnSpc>
              <a:spcBef>
                <a:spcPts val="0"/>
              </a:spcBef>
              <a:spcAft>
                <a:spcPts val="600"/>
              </a:spcAft>
              <a:defRPr sz="1400"/>
            </a:lvl8pPr>
            <a:lvl9pPr marL="1828754" indent="-228594">
              <a:lnSpc>
                <a:spcPct val="120000"/>
              </a:lnSpc>
              <a:buFont typeface="Courier New" charset="0"/>
              <a:buChar char="o"/>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7"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 </a:t>
            </a:r>
            <a:br>
              <a:rPr lang="en-US" dirty="0"/>
            </a:br>
            <a:endParaRPr lang="en-US" dirty="0"/>
          </a:p>
        </p:txBody>
      </p:sp>
    </p:spTree>
    <p:extLst>
      <p:ext uri="{BB962C8B-B14F-4D97-AF65-F5344CB8AC3E}">
        <p14:creationId xmlns:p14="http://schemas.microsoft.com/office/powerpoint/2010/main" val="32589568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Numbered List with header">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411164" y="1363599"/>
            <a:ext cx="8351837" cy="3303653"/>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342892" indent="-342892" algn="l">
              <a:lnSpc>
                <a:spcPct val="120000"/>
              </a:lnSpc>
              <a:spcAft>
                <a:spcPts val="600"/>
              </a:spcAft>
              <a:buFont typeface="+mj-lt"/>
              <a:buAutoNum type="arabicPeriod"/>
              <a:defRPr/>
            </a:lvl2pPr>
            <a:lvl3pPr marL="571486" indent="-342892" algn="l">
              <a:lnSpc>
                <a:spcPct val="120000"/>
              </a:lnSpc>
              <a:spcAft>
                <a:spcPts val="600"/>
              </a:spcAft>
              <a:buFont typeface="+mj-lt"/>
              <a:buAutoNum type="alphaUcPeriod"/>
              <a:defRPr/>
            </a:lvl3pPr>
            <a:lvl4pPr marL="800080" indent="-342892" algn="l">
              <a:lnSpc>
                <a:spcPct val="120000"/>
              </a:lnSpc>
              <a:spcAft>
                <a:spcPts val="600"/>
              </a:spcAft>
              <a:buFont typeface="+mj-lt"/>
              <a:buAutoNum type="arabicPeriod"/>
              <a:defRPr sz="1600"/>
            </a:lvl4pPr>
            <a:lvl5pPr marL="1028675" indent="-342892" algn="l">
              <a:lnSpc>
                <a:spcPct val="120000"/>
              </a:lnSpc>
              <a:spcAft>
                <a:spcPts val="600"/>
              </a:spcAft>
              <a:buFont typeface="+mj-lt"/>
              <a:buAutoNum type="alphaLcPeriod"/>
              <a:defRPr sz="1600"/>
            </a:lvl5pPr>
            <a:lvl6pPr marL="1257269" indent="-342892">
              <a:lnSpc>
                <a:spcPct val="120000"/>
              </a:lnSpc>
              <a:spcAft>
                <a:spcPts val="600"/>
              </a:spcAft>
              <a:buFont typeface="+mj-lt"/>
              <a:buAutoNum type="arabicPeriod"/>
              <a:defRPr sz="1400"/>
            </a:lvl6pPr>
            <a:lvl7pPr marL="1485863" indent="-342892">
              <a:lnSpc>
                <a:spcPct val="120000"/>
              </a:lnSpc>
              <a:spcAft>
                <a:spcPts val="600"/>
              </a:spcAft>
              <a:buFont typeface="+mj-lt"/>
              <a:buAutoNum type="alphaUcPeriod"/>
              <a:defRPr sz="1400"/>
            </a:lvl7pPr>
            <a:lvl8pPr marL="1714457" indent="-342892">
              <a:lnSpc>
                <a:spcPct val="120000"/>
              </a:lnSpc>
              <a:spcBef>
                <a:spcPts val="0"/>
              </a:spcBef>
              <a:spcAft>
                <a:spcPts val="600"/>
              </a:spcAft>
              <a:buFont typeface="+mj-lt"/>
              <a:buAutoNum type="arabicPeriod"/>
              <a:defRPr sz="1400"/>
            </a:lvl8pPr>
            <a:lvl9pPr marL="1943051" indent="-342892">
              <a:lnSpc>
                <a:spcPct val="120000"/>
              </a:lnSpc>
              <a:spcBef>
                <a:spcPts val="0"/>
              </a:spcBef>
              <a:buFont typeface="+mj-lt"/>
              <a:buAutoNum type="alphaLcParenR"/>
              <a:defRPr sz="14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a:p>
            <a:pPr lvl="8"/>
            <a:endParaRPr lang="en-US" dirty="0"/>
          </a:p>
        </p:txBody>
      </p:sp>
      <p:sp>
        <p:nvSpPr>
          <p:cNvPr id="5"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323339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1.png"/><Relationship Id="rId5" Type="http://schemas.openxmlformats.org/officeDocument/2006/relationships/slideLayout" Target="../slideLayouts/slideLayout28.xml"/><Relationship Id="rId10"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image" Target="../media/image1.png"/><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1.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image" Target="../media/image11.png"/><Relationship Id="rId5" Type="http://schemas.openxmlformats.org/officeDocument/2006/relationships/slideLayout" Target="../slideLayouts/slideLayout85.xml"/><Relationship Id="rId10" Type="http://schemas.openxmlformats.org/officeDocument/2006/relationships/theme" Target="../theme/theme6.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image" Target="../media/image1.png"/><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theme" Target="../theme/theme7.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image" Target="../media/image12.png"/><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theme" Target="../theme/theme8.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image" Target="../media/image12.png"/><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theme" Target="../theme/theme9.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5"/>
          <a:stretch>
            <a:fillRect/>
          </a:stretch>
        </p:blipFill>
        <p:spPr>
          <a:xfrm>
            <a:off x="7932420" y="269240"/>
            <a:ext cx="914400" cy="231580"/>
          </a:xfrm>
          <a:prstGeom prst="rect">
            <a:avLst/>
          </a:prstGeom>
        </p:spPr>
      </p:pic>
    </p:spTree>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775" r:id="rId4"/>
    <p:sldLayoutId id="2147483776" r:id="rId5"/>
    <p:sldLayoutId id="2147483761" r:id="rId6"/>
    <p:sldLayoutId id="2147483873" r:id="rId7"/>
    <p:sldLayoutId id="2147483871" r:id="rId8"/>
    <p:sldLayoutId id="2147483872" r:id="rId9"/>
    <p:sldLayoutId id="2147483857" r:id="rId10"/>
    <p:sldLayoutId id="2147483874" r:id="rId11"/>
    <p:sldLayoutId id="2147483867" r:id="rId12"/>
    <p:sldLayoutId id="2147483875" r:id="rId13"/>
    <p:sldLayoutId id="2147483858" r:id="rId14"/>
    <p:sldLayoutId id="2147483876" r:id="rId15"/>
    <p:sldLayoutId id="2147483865" r:id="rId16"/>
    <p:sldLayoutId id="2147483877" r:id="rId17"/>
    <p:sldLayoutId id="2147483864" r:id="rId18"/>
    <p:sldLayoutId id="2147483878" r:id="rId19"/>
    <p:sldLayoutId id="2147483859" r:id="rId20"/>
    <p:sldLayoutId id="2147483860" r:id="rId21"/>
    <p:sldLayoutId id="2147483879" r:id="rId22"/>
    <p:sldLayoutId id="2147483880" r:id="rId23"/>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11163" y="308372"/>
            <a:ext cx="6858000" cy="28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027" name="Text Placeholder 2"/>
          <p:cNvSpPr>
            <a:spLocks noGrp="1"/>
          </p:cNvSpPr>
          <p:nvPr>
            <p:ph type="body" idx="1"/>
          </p:nvPr>
        </p:nvSpPr>
        <p:spPr bwMode="auto">
          <a:xfrm>
            <a:off x="411163" y="1200150"/>
            <a:ext cx="8229600" cy="148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8" name="Picture 7">
            <a:extLst>
              <a:ext uri="{FF2B5EF4-FFF2-40B4-BE49-F238E27FC236}">
                <a16:creationId xmlns:a16="http://schemas.microsoft.com/office/drawing/2014/main" id="{114E4990-DAED-E34B-B68B-13274539B5CE}"/>
              </a:ext>
            </a:extLst>
          </p:cNvPr>
          <p:cNvPicPr>
            <a:picLocks noChangeAspect="1"/>
          </p:cNvPicPr>
          <p:nvPr userDrawn="1"/>
        </p:nvPicPr>
        <p:blipFill>
          <a:blip r:embed="rId11"/>
          <a:stretch>
            <a:fillRect/>
          </a:stretch>
        </p:blipFill>
        <p:spPr>
          <a:xfrm>
            <a:off x="7932420" y="269240"/>
            <a:ext cx="914400" cy="231580"/>
          </a:xfrm>
          <a:prstGeom prst="rect">
            <a:avLst/>
          </a:prstGeom>
        </p:spPr>
      </p:pic>
    </p:spTree>
    <p:extLst>
      <p:ext uri="{BB962C8B-B14F-4D97-AF65-F5344CB8AC3E}">
        <p14:creationId xmlns:p14="http://schemas.microsoft.com/office/powerpoint/2010/main" val="2938429526"/>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Lst>
  <p:hf hdr="0" dt="0"/>
  <p:txStyles>
    <p:titleStyle>
      <a:lvl1pPr algn="l" rtl="0" fontAlgn="base">
        <a:spcBef>
          <a:spcPct val="0"/>
        </a:spcBef>
        <a:spcAft>
          <a:spcPts val="1500"/>
        </a:spcAft>
        <a:defRPr sz="1875" kern="1200">
          <a:solidFill>
            <a:schemeClr val="tx1"/>
          </a:solidFill>
          <a:latin typeface="+mj-lt"/>
          <a:ea typeface="+mj-ea"/>
          <a:cs typeface="+mj-cs"/>
        </a:defRPr>
      </a:lvl1pPr>
      <a:lvl2pPr algn="l" rtl="0" fontAlgn="base">
        <a:spcBef>
          <a:spcPct val="0"/>
        </a:spcBef>
        <a:spcAft>
          <a:spcPts val="1500"/>
        </a:spcAft>
        <a:defRPr sz="1875">
          <a:solidFill>
            <a:schemeClr val="tx1"/>
          </a:solidFill>
          <a:latin typeface="Arial Black" pitchFamily="34" charset="0"/>
        </a:defRPr>
      </a:lvl2pPr>
      <a:lvl3pPr algn="l" rtl="0" fontAlgn="base">
        <a:spcBef>
          <a:spcPct val="0"/>
        </a:spcBef>
        <a:spcAft>
          <a:spcPts val="1500"/>
        </a:spcAft>
        <a:defRPr sz="1875">
          <a:solidFill>
            <a:schemeClr val="tx1"/>
          </a:solidFill>
          <a:latin typeface="Arial Black" pitchFamily="34" charset="0"/>
        </a:defRPr>
      </a:lvl3pPr>
      <a:lvl4pPr algn="l" rtl="0" fontAlgn="base">
        <a:spcBef>
          <a:spcPct val="0"/>
        </a:spcBef>
        <a:spcAft>
          <a:spcPts val="1500"/>
        </a:spcAft>
        <a:defRPr sz="1875">
          <a:solidFill>
            <a:schemeClr val="tx1"/>
          </a:solidFill>
          <a:latin typeface="Arial Black" pitchFamily="34" charset="0"/>
        </a:defRPr>
      </a:lvl4pPr>
      <a:lvl5pPr algn="l" rtl="0" fontAlgn="base">
        <a:spcBef>
          <a:spcPct val="0"/>
        </a:spcBef>
        <a:spcAft>
          <a:spcPts val="1500"/>
        </a:spcAft>
        <a:defRPr sz="1875">
          <a:solidFill>
            <a:schemeClr val="tx1"/>
          </a:solidFill>
          <a:latin typeface="Arial Black" pitchFamily="34" charset="0"/>
        </a:defRPr>
      </a:lvl5pPr>
      <a:lvl6pPr marL="342900" algn="l" rtl="0" fontAlgn="base">
        <a:spcBef>
          <a:spcPct val="0"/>
        </a:spcBef>
        <a:spcAft>
          <a:spcPts val="1500"/>
        </a:spcAft>
        <a:defRPr sz="1875">
          <a:solidFill>
            <a:schemeClr val="tx1"/>
          </a:solidFill>
          <a:latin typeface="Arial Black" pitchFamily="34" charset="0"/>
        </a:defRPr>
      </a:lvl6pPr>
      <a:lvl7pPr marL="685800" algn="l" rtl="0" fontAlgn="base">
        <a:spcBef>
          <a:spcPct val="0"/>
        </a:spcBef>
        <a:spcAft>
          <a:spcPts val="1500"/>
        </a:spcAft>
        <a:defRPr sz="1875">
          <a:solidFill>
            <a:schemeClr val="tx1"/>
          </a:solidFill>
          <a:latin typeface="Arial Black" pitchFamily="34" charset="0"/>
        </a:defRPr>
      </a:lvl7pPr>
      <a:lvl8pPr marL="1028700" algn="l" rtl="0" fontAlgn="base">
        <a:spcBef>
          <a:spcPct val="0"/>
        </a:spcBef>
        <a:spcAft>
          <a:spcPts val="1500"/>
        </a:spcAft>
        <a:defRPr sz="1875">
          <a:solidFill>
            <a:schemeClr val="tx1"/>
          </a:solidFill>
          <a:latin typeface="Arial Black" pitchFamily="34" charset="0"/>
        </a:defRPr>
      </a:lvl8pPr>
      <a:lvl9pPr marL="1371600" algn="l" rtl="0" fontAlgn="base">
        <a:spcBef>
          <a:spcPct val="0"/>
        </a:spcBef>
        <a:spcAft>
          <a:spcPts val="1500"/>
        </a:spcAft>
        <a:defRPr sz="1875">
          <a:solidFill>
            <a:schemeClr val="tx1"/>
          </a:solidFill>
          <a:latin typeface="Arial Black" pitchFamily="34" charset="0"/>
        </a:defRPr>
      </a:lvl9pPr>
    </p:titleStyle>
    <p:bodyStyle>
      <a:lvl1pPr marL="171450" indent="-171450" algn="l" rtl="0" fontAlgn="base">
        <a:lnSpc>
          <a:spcPts val="1575"/>
        </a:lnSpc>
        <a:spcBef>
          <a:spcPct val="0"/>
        </a:spcBef>
        <a:spcAft>
          <a:spcPts val="900"/>
        </a:spcAft>
        <a:buFont typeface="Arial" pitchFamily="34" charset="0"/>
        <a:buChar char="•"/>
        <a:defRPr kern="1200">
          <a:solidFill>
            <a:schemeClr val="tx1"/>
          </a:solidFill>
          <a:latin typeface="+mn-lt"/>
          <a:ea typeface="+mn-ea"/>
          <a:cs typeface="+mn-cs"/>
        </a:defRPr>
      </a:lvl1pPr>
      <a:lvl2pPr marL="342900" indent="-171450" algn="l" rtl="0" fontAlgn="base">
        <a:lnSpc>
          <a:spcPts val="1575"/>
        </a:lnSpc>
        <a:spcBef>
          <a:spcPct val="0"/>
        </a:spcBef>
        <a:spcAft>
          <a:spcPts val="900"/>
        </a:spcAft>
        <a:buFont typeface="Arial" pitchFamily="34" charset="0"/>
        <a:buChar char="•"/>
        <a:defRPr kern="1200">
          <a:solidFill>
            <a:schemeClr val="tx1"/>
          </a:solidFill>
          <a:latin typeface="+mn-lt"/>
          <a:ea typeface="+mn-ea"/>
          <a:cs typeface="+mn-cs"/>
        </a:defRPr>
      </a:lvl2pPr>
      <a:lvl3pPr marL="514350" indent="-171450" algn="l" rtl="0" fontAlgn="base">
        <a:lnSpc>
          <a:spcPts val="1575"/>
        </a:lnSpc>
        <a:spcBef>
          <a:spcPct val="0"/>
        </a:spcBef>
        <a:spcAft>
          <a:spcPts val="900"/>
        </a:spcAft>
        <a:buFont typeface="Arial" pitchFamily="34" charset="0"/>
        <a:buChar char="•"/>
        <a:defRPr kern="1200">
          <a:solidFill>
            <a:schemeClr val="tx1"/>
          </a:solidFill>
          <a:latin typeface="+mn-lt"/>
          <a:ea typeface="+mn-ea"/>
          <a:cs typeface="+mn-cs"/>
        </a:defRPr>
      </a:lvl3pPr>
      <a:lvl4pPr marL="685800" indent="-171450" algn="l" rtl="0" fontAlgn="base">
        <a:lnSpc>
          <a:spcPts val="1575"/>
        </a:lnSpc>
        <a:spcBef>
          <a:spcPct val="0"/>
        </a:spcBef>
        <a:spcAft>
          <a:spcPts val="900"/>
        </a:spcAft>
        <a:buFont typeface="Arial" pitchFamily="34" charset="0"/>
        <a:buChar char="•"/>
        <a:defRPr kern="1200">
          <a:solidFill>
            <a:schemeClr val="tx1"/>
          </a:solidFill>
          <a:latin typeface="+mn-lt"/>
          <a:ea typeface="+mn-ea"/>
          <a:cs typeface="+mn-cs"/>
        </a:defRPr>
      </a:lvl4pPr>
      <a:lvl5pPr marL="857250" indent="-171450" algn="l" rtl="0" fontAlgn="base">
        <a:lnSpc>
          <a:spcPts val="1575"/>
        </a:lnSpc>
        <a:spcBef>
          <a:spcPct val="0"/>
        </a:spcBef>
        <a:spcAft>
          <a:spcPts val="900"/>
        </a:spcAft>
        <a:buFont typeface="Cambria" pitchFamily="18" charset="0"/>
        <a:buChar char="̶"/>
        <a:defRPr kern="1200">
          <a:solidFill>
            <a:schemeClr val="tx1"/>
          </a:solidFill>
          <a:latin typeface="+mn-lt"/>
          <a:ea typeface="+mn-ea"/>
          <a:cs typeface="+mn-cs"/>
        </a:defRPr>
      </a:lvl5pPr>
      <a:lvl6pPr marL="1028700" indent="-171450" algn="l" defTabSz="685800" rtl="0" eaLnBrk="1" latinLnBrk="0" hangingPunct="1">
        <a:lnSpc>
          <a:spcPts val="1575"/>
        </a:lnSpc>
        <a:spcBef>
          <a:spcPts val="0"/>
        </a:spcBef>
        <a:spcAft>
          <a:spcPts val="900"/>
        </a:spcAft>
        <a:buFont typeface="Arial" panose="020B0604020202020204" pitchFamily="34" charset="0"/>
        <a:buChar char="•"/>
        <a:defRPr sz="1350" kern="1200" baseline="0">
          <a:solidFill>
            <a:schemeClr val="tx1"/>
          </a:solidFill>
          <a:latin typeface="+mn-lt"/>
          <a:ea typeface="+mn-ea"/>
          <a:cs typeface="+mn-cs"/>
        </a:defRPr>
      </a:lvl6pPr>
      <a:lvl7pPr marL="1200150" indent="-171450" algn="l" defTabSz="685800" rtl="0" eaLnBrk="1" latinLnBrk="0" hangingPunct="1">
        <a:lnSpc>
          <a:spcPts val="1575"/>
        </a:lnSpc>
        <a:spcBef>
          <a:spcPts val="0"/>
        </a:spcBef>
        <a:spcAft>
          <a:spcPts val="900"/>
        </a:spcAft>
        <a:buFont typeface="Cambria" panose="02040503050406030204" pitchFamily="18" charset="0"/>
        <a:buChar char="̶"/>
        <a:defRPr sz="1350" kern="1200" baseline="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6"/>
          <a:stretch>
            <a:fillRect/>
          </a:stretch>
        </p:blipFill>
        <p:spPr>
          <a:xfrm>
            <a:off x="7932420" y="269241"/>
            <a:ext cx="914400" cy="231580"/>
          </a:xfrm>
          <a:prstGeom prst="rect">
            <a:avLst/>
          </a:prstGeom>
        </p:spPr>
      </p:pic>
    </p:spTree>
    <p:extLst>
      <p:ext uri="{BB962C8B-B14F-4D97-AF65-F5344CB8AC3E}">
        <p14:creationId xmlns:p14="http://schemas.microsoft.com/office/powerpoint/2010/main" val="3116846290"/>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 id="2147483932" r:id="rId23"/>
    <p:sldLayoutId id="2147483933"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189" algn="l" rtl="0" eaLnBrk="1" fontAlgn="base" hangingPunct="1">
        <a:spcBef>
          <a:spcPct val="0"/>
        </a:spcBef>
        <a:spcAft>
          <a:spcPts val="2000"/>
        </a:spcAft>
        <a:defRPr sz="2500">
          <a:solidFill>
            <a:schemeClr val="tx1"/>
          </a:solidFill>
          <a:latin typeface="Arial Black" charset="0"/>
          <a:ea typeface="ＭＳ Ｐゴシック" charset="0"/>
        </a:defRPr>
      </a:lvl6pPr>
      <a:lvl7pPr marL="914378" algn="l" rtl="0" eaLnBrk="1" fontAlgn="base" hangingPunct="1">
        <a:spcBef>
          <a:spcPct val="0"/>
        </a:spcBef>
        <a:spcAft>
          <a:spcPts val="2000"/>
        </a:spcAft>
        <a:defRPr sz="2500">
          <a:solidFill>
            <a:schemeClr val="tx1"/>
          </a:solidFill>
          <a:latin typeface="Arial Black" charset="0"/>
          <a:ea typeface="ＭＳ Ｐゴシック" charset="0"/>
        </a:defRPr>
      </a:lvl7pPr>
      <a:lvl8pPr marL="1371566" algn="l" rtl="0" eaLnBrk="1" fontAlgn="base" hangingPunct="1">
        <a:spcBef>
          <a:spcPct val="0"/>
        </a:spcBef>
        <a:spcAft>
          <a:spcPts val="2000"/>
        </a:spcAft>
        <a:defRPr sz="2500">
          <a:solidFill>
            <a:schemeClr val="tx1"/>
          </a:solidFill>
          <a:latin typeface="Arial Black" charset="0"/>
          <a:ea typeface="ＭＳ Ｐゴシック" charset="0"/>
        </a:defRPr>
      </a:lvl8pPr>
      <a:lvl9pPr marL="1828754"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189"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783"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378"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2972" indent="-228594"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566" indent="-228594" algn="l" defTabSz="914378"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160" indent="-228594" algn="l" defTabSz="914378"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11163" y="308372"/>
            <a:ext cx="6858000" cy="28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027" name="Text Placeholder 2"/>
          <p:cNvSpPr>
            <a:spLocks noGrp="1"/>
          </p:cNvSpPr>
          <p:nvPr>
            <p:ph type="body" idx="1"/>
          </p:nvPr>
        </p:nvSpPr>
        <p:spPr bwMode="auto">
          <a:xfrm>
            <a:off x="411163" y="1200150"/>
            <a:ext cx="8229600" cy="148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371600" y="4800601"/>
            <a:ext cx="1143000" cy="103585"/>
          </a:xfrm>
          <a:prstGeom prst="rect">
            <a:avLst/>
          </a:prstGeom>
        </p:spPr>
        <p:txBody>
          <a:bodyPr vert="horz" wrap="square" lIns="0" tIns="0" rIns="0" bIns="0" numCol="1" anchor="b" anchorCtr="0" compatLnSpc="1">
            <a:prstTxWarp prst="textNoShape">
              <a:avLst/>
            </a:prstTxWarp>
            <a:spAutoFit/>
          </a:bodyPr>
          <a:lstStyle>
            <a:lvl1pPr>
              <a:defRPr sz="675"/>
            </a:lvl1pPr>
          </a:lstStyle>
          <a:p>
            <a:fld id="{B57B2406-1D2B-4B63-B59F-2B55103C59FF}" type="datetime4">
              <a:rPr lang="en-US" altLang="en-US" smtClean="0">
                <a:solidFill>
                  <a:prstClr val="black"/>
                </a:solidFill>
                <a:latin typeface="Cambria"/>
                <a:ea typeface="MS PGothic" panose="020B0600070205080204" pitchFamily="34" charset="-128"/>
                <a:cs typeface="+mn-cs"/>
              </a:rPr>
              <a:t>April 4, 2020</a:t>
            </a:fld>
            <a:endParaRPr lang="en-US" altLang="en-US">
              <a:solidFill>
                <a:prstClr val="black"/>
              </a:solidFill>
              <a:latin typeface="Cambria"/>
              <a:ea typeface="MS PGothic" panose="020B0600070205080204" pitchFamily="34" charset="-128"/>
              <a:cs typeface="+mn-cs"/>
            </a:endParaRPr>
          </a:p>
        </p:txBody>
      </p:sp>
      <p:sp>
        <p:nvSpPr>
          <p:cNvPr id="5" name="Footer Placeholder 4"/>
          <p:cNvSpPr>
            <a:spLocks noGrp="1"/>
          </p:cNvSpPr>
          <p:nvPr>
            <p:ph type="ftr" sz="quarter" idx="3"/>
          </p:nvPr>
        </p:nvSpPr>
        <p:spPr>
          <a:xfrm>
            <a:off x="3017838" y="4799410"/>
            <a:ext cx="5486400" cy="103584"/>
          </a:xfrm>
          <a:prstGeom prst="rect">
            <a:avLst/>
          </a:prstGeom>
        </p:spPr>
        <p:txBody>
          <a:bodyPr vert="horz" lIns="0" tIns="0" rIns="0" bIns="0" rtlCol="0" anchor="b" anchorCtr="0">
            <a:spAutoFit/>
          </a:bodyPr>
          <a:lstStyle>
            <a:lvl1pPr algn="r" fontAlgn="auto">
              <a:spcBef>
                <a:spcPts val="0"/>
              </a:spcBef>
              <a:spcAft>
                <a:spcPts val="0"/>
              </a:spcAft>
              <a:defRPr sz="675">
                <a:solidFill>
                  <a:schemeClr val="tx1"/>
                </a:solidFill>
                <a:latin typeface="+mn-lt"/>
                <a:ea typeface="+mn-ea"/>
                <a:cs typeface="+mn-cs"/>
              </a:defRPr>
            </a:lvl1pPr>
          </a:lstStyle>
          <a:p>
            <a:pPr>
              <a:defRPr/>
            </a:pPr>
            <a:r>
              <a:rPr lang="en-US">
                <a:solidFill>
                  <a:prstClr val="black"/>
                </a:solidFill>
              </a:rPr>
              <a:t>Confidential </a:t>
            </a:r>
          </a:p>
        </p:txBody>
      </p:sp>
      <p:sp>
        <p:nvSpPr>
          <p:cNvPr id="6" name="Slide Number Placeholder 5"/>
          <p:cNvSpPr>
            <a:spLocks noGrp="1"/>
          </p:cNvSpPr>
          <p:nvPr>
            <p:ph type="sldNum" sz="quarter" idx="4"/>
          </p:nvPr>
        </p:nvSpPr>
        <p:spPr>
          <a:xfrm>
            <a:off x="8245475" y="4799121"/>
            <a:ext cx="457200" cy="103874"/>
          </a:xfrm>
          <a:prstGeom prst="rect">
            <a:avLst/>
          </a:prstGeom>
        </p:spPr>
        <p:txBody>
          <a:bodyPr vert="horz" wrap="square" lIns="0" tIns="0" rIns="0" bIns="0" numCol="1" anchor="b" anchorCtr="0" compatLnSpc="1">
            <a:prstTxWarp prst="textNoShape">
              <a:avLst/>
            </a:prstTxWarp>
            <a:spAutoFit/>
          </a:bodyPr>
          <a:lstStyle>
            <a:lvl1pPr algn="r">
              <a:defRPr sz="675">
                <a:solidFill>
                  <a:schemeClr val="tx2"/>
                </a:solidFill>
              </a:defRPr>
            </a:lvl1pPr>
          </a:lstStyle>
          <a:p>
            <a:fld id="{268967EF-813C-4583-991D-57823DA0EA86}" type="slidenum">
              <a:rPr lang="en-US" altLang="en-US">
                <a:solidFill>
                  <a:srgbClr val="000000"/>
                </a:solidFill>
                <a:latin typeface="Cambria"/>
                <a:ea typeface="MS PGothic" panose="020B0600070205080204" pitchFamily="34" charset="-128"/>
                <a:cs typeface="+mn-cs"/>
              </a:rPr>
              <a:pPr/>
              <a:t>‹#›</a:t>
            </a:fld>
            <a:endParaRPr lang="en-US" altLang="en-US">
              <a:solidFill>
                <a:srgbClr val="000000"/>
              </a:solidFill>
              <a:latin typeface="Cambria"/>
              <a:ea typeface="MS PGothic" panose="020B0600070205080204" pitchFamily="34" charset="-128"/>
              <a:cs typeface="+mn-cs"/>
            </a:endParaRPr>
          </a:p>
        </p:txBody>
      </p:sp>
      <p:pic>
        <p:nvPicPr>
          <p:cNvPr id="8" name="Picture 7">
            <a:extLst>
              <a:ext uri="{FF2B5EF4-FFF2-40B4-BE49-F238E27FC236}">
                <a16:creationId xmlns:a16="http://schemas.microsoft.com/office/drawing/2014/main" id="{8775B8B6-3388-4D45-8C90-BBD2DB31DEAB}"/>
              </a:ext>
            </a:extLst>
          </p:cNvPr>
          <p:cNvPicPr>
            <a:picLocks noChangeAspect="1"/>
          </p:cNvPicPr>
          <p:nvPr userDrawn="1"/>
        </p:nvPicPr>
        <p:blipFill>
          <a:blip r:embed="rId1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073723271"/>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hf hdr="0" dt="0"/>
  <p:txStyles>
    <p:titleStyle>
      <a:lvl1pPr algn="l" rtl="0" eaLnBrk="0" fontAlgn="base" hangingPunct="0">
        <a:spcBef>
          <a:spcPct val="0"/>
        </a:spcBef>
        <a:spcAft>
          <a:spcPts val="1500"/>
        </a:spcAft>
        <a:defRPr sz="1875" kern="1200">
          <a:solidFill>
            <a:schemeClr val="tx1"/>
          </a:solidFill>
          <a:latin typeface="+mj-lt"/>
          <a:ea typeface="MS PGothic" pitchFamily="34" charset="-128"/>
          <a:cs typeface="MS PGothic" charset="0"/>
        </a:defRPr>
      </a:lvl1pPr>
      <a:lvl2pPr algn="l" rtl="0" eaLnBrk="0" fontAlgn="base" hangingPunct="0">
        <a:spcBef>
          <a:spcPct val="0"/>
        </a:spcBef>
        <a:spcAft>
          <a:spcPts val="1500"/>
        </a:spcAft>
        <a:defRPr sz="1875">
          <a:solidFill>
            <a:schemeClr val="tx1"/>
          </a:solidFill>
          <a:latin typeface="Arial Black" charset="0"/>
          <a:ea typeface="MS PGothic" pitchFamily="34" charset="-128"/>
          <a:cs typeface="MS PGothic" charset="0"/>
        </a:defRPr>
      </a:lvl2pPr>
      <a:lvl3pPr algn="l" rtl="0" eaLnBrk="0" fontAlgn="base" hangingPunct="0">
        <a:spcBef>
          <a:spcPct val="0"/>
        </a:spcBef>
        <a:spcAft>
          <a:spcPts val="1500"/>
        </a:spcAft>
        <a:defRPr sz="1875">
          <a:solidFill>
            <a:schemeClr val="tx1"/>
          </a:solidFill>
          <a:latin typeface="Arial Black" charset="0"/>
          <a:ea typeface="MS PGothic" pitchFamily="34" charset="-128"/>
          <a:cs typeface="MS PGothic" charset="0"/>
        </a:defRPr>
      </a:lvl3pPr>
      <a:lvl4pPr algn="l" rtl="0" eaLnBrk="0" fontAlgn="base" hangingPunct="0">
        <a:spcBef>
          <a:spcPct val="0"/>
        </a:spcBef>
        <a:spcAft>
          <a:spcPts val="1500"/>
        </a:spcAft>
        <a:defRPr sz="1875">
          <a:solidFill>
            <a:schemeClr val="tx1"/>
          </a:solidFill>
          <a:latin typeface="Arial Black" charset="0"/>
          <a:ea typeface="MS PGothic" pitchFamily="34" charset="-128"/>
          <a:cs typeface="MS PGothic" charset="0"/>
        </a:defRPr>
      </a:lvl4pPr>
      <a:lvl5pPr algn="l" rtl="0" eaLnBrk="0" fontAlgn="base" hangingPunct="0">
        <a:spcBef>
          <a:spcPct val="0"/>
        </a:spcBef>
        <a:spcAft>
          <a:spcPts val="1500"/>
        </a:spcAft>
        <a:defRPr sz="1875">
          <a:solidFill>
            <a:schemeClr val="tx1"/>
          </a:solidFill>
          <a:latin typeface="Arial Black" charset="0"/>
          <a:ea typeface="MS PGothic" pitchFamily="34" charset="-128"/>
          <a:cs typeface="MS PGothic" charset="0"/>
        </a:defRPr>
      </a:lvl5pPr>
      <a:lvl6pPr marL="342900" algn="l" rtl="0" fontAlgn="base">
        <a:spcBef>
          <a:spcPct val="0"/>
        </a:spcBef>
        <a:spcAft>
          <a:spcPts val="1500"/>
        </a:spcAft>
        <a:defRPr sz="1875">
          <a:solidFill>
            <a:schemeClr val="tx1"/>
          </a:solidFill>
          <a:latin typeface="Arial Black" charset="0"/>
          <a:ea typeface="ＭＳ Ｐゴシック" charset="0"/>
        </a:defRPr>
      </a:lvl6pPr>
      <a:lvl7pPr marL="685800" algn="l" rtl="0" fontAlgn="base">
        <a:spcBef>
          <a:spcPct val="0"/>
        </a:spcBef>
        <a:spcAft>
          <a:spcPts val="1500"/>
        </a:spcAft>
        <a:defRPr sz="1875">
          <a:solidFill>
            <a:schemeClr val="tx1"/>
          </a:solidFill>
          <a:latin typeface="Arial Black" charset="0"/>
          <a:ea typeface="ＭＳ Ｐゴシック" charset="0"/>
        </a:defRPr>
      </a:lvl7pPr>
      <a:lvl8pPr marL="1028700" algn="l" rtl="0" fontAlgn="base">
        <a:spcBef>
          <a:spcPct val="0"/>
        </a:spcBef>
        <a:spcAft>
          <a:spcPts val="1500"/>
        </a:spcAft>
        <a:defRPr sz="1875">
          <a:solidFill>
            <a:schemeClr val="tx1"/>
          </a:solidFill>
          <a:latin typeface="Arial Black" charset="0"/>
          <a:ea typeface="ＭＳ Ｐゴシック" charset="0"/>
        </a:defRPr>
      </a:lvl8pPr>
      <a:lvl9pPr marL="1371600" algn="l" rtl="0" fontAlgn="base">
        <a:spcBef>
          <a:spcPct val="0"/>
        </a:spcBef>
        <a:spcAft>
          <a:spcPts val="1500"/>
        </a:spcAft>
        <a:defRPr sz="1875">
          <a:solidFill>
            <a:schemeClr val="tx1"/>
          </a:solidFill>
          <a:latin typeface="Arial Black" charset="0"/>
          <a:ea typeface="ＭＳ Ｐゴシック" charset="0"/>
        </a:defRPr>
      </a:lvl9pPr>
    </p:titleStyle>
    <p:bodyStyle>
      <a:lvl1pPr marL="171450" indent="-171450" algn="l" rtl="0" eaLnBrk="0" fontAlgn="base" hangingPunct="0">
        <a:lnSpc>
          <a:spcPts val="1575"/>
        </a:lnSpc>
        <a:spcBef>
          <a:spcPct val="0"/>
        </a:spcBef>
        <a:spcAft>
          <a:spcPts val="900"/>
        </a:spcAft>
        <a:buFont typeface="Arial" panose="020B0604020202020204" pitchFamily="34" charset="0"/>
        <a:buChar char="•"/>
        <a:defRPr kern="1200">
          <a:solidFill>
            <a:schemeClr val="tx1"/>
          </a:solidFill>
          <a:latin typeface="+mn-lt"/>
          <a:ea typeface="MS PGothic" pitchFamily="34" charset="-128"/>
          <a:cs typeface="MS PGothic" charset="0"/>
        </a:defRPr>
      </a:lvl1pPr>
      <a:lvl2pPr marL="342900" indent="-171450" algn="l" rtl="0" eaLnBrk="0" fontAlgn="base" hangingPunct="0">
        <a:lnSpc>
          <a:spcPts val="1575"/>
        </a:lnSpc>
        <a:spcBef>
          <a:spcPct val="0"/>
        </a:spcBef>
        <a:spcAft>
          <a:spcPts val="900"/>
        </a:spcAft>
        <a:buFont typeface="Arial" panose="020B0604020202020204" pitchFamily="34" charset="0"/>
        <a:buChar char="•"/>
        <a:defRPr kern="1200">
          <a:solidFill>
            <a:schemeClr val="tx1"/>
          </a:solidFill>
          <a:latin typeface="+mn-lt"/>
          <a:ea typeface="MS PGothic" pitchFamily="34" charset="-128"/>
          <a:cs typeface="MS PGothic" charset="0"/>
        </a:defRPr>
      </a:lvl2pPr>
      <a:lvl3pPr marL="514350" indent="-171450" algn="l" rtl="0" eaLnBrk="0" fontAlgn="base" hangingPunct="0">
        <a:lnSpc>
          <a:spcPts val="1575"/>
        </a:lnSpc>
        <a:spcBef>
          <a:spcPct val="0"/>
        </a:spcBef>
        <a:spcAft>
          <a:spcPts val="900"/>
        </a:spcAft>
        <a:buFont typeface="Arial" panose="020B0604020202020204" pitchFamily="34" charset="0"/>
        <a:buChar char="•"/>
        <a:defRPr kern="1200">
          <a:solidFill>
            <a:schemeClr val="tx1"/>
          </a:solidFill>
          <a:latin typeface="+mn-lt"/>
          <a:ea typeface="MS PGothic" pitchFamily="34" charset="-128"/>
          <a:cs typeface="MS PGothic" charset="0"/>
        </a:defRPr>
      </a:lvl3pPr>
      <a:lvl4pPr marL="685800" indent="-171450" algn="l" rtl="0" eaLnBrk="0" fontAlgn="base" hangingPunct="0">
        <a:lnSpc>
          <a:spcPts val="1575"/>
        </a:lnSpc>
        <a:spcBef>
          <a:spcPct val="0"/>
        </a:spcBef>
        <a:spcAft>
          <a:spcPts val="900"/>
        </a:spcAft>
        <a:buFont typeface="Arial" panose="020B0604020202020204" pitchFamily="34" charset="0"/>
        <a:buChar char="•"/>
        <a:defRPr kern="1200">
          <a:solidFill>
            <a:schemeClr val="tx1"/>
          </a:solidFill>
          <a:latin typeface="+mn-lt"/>
          <a:ea typeface="MS PGothic" pitchFamily="34" charset="-128"/>
          <a:cs typeface="MS PGothic" charset="0"/>
        </a:defRPr>
      </a:lvl4pPr>
      <a:lvl5pPr marL="857250" indent="-171450" algn="l" rtl="0" eaLnBrk="0" fontAlgn="base" hangingPunct="0">
        <a:lnSpc>
          <a:spcPts val="1575"/>
        </a:lnSpc>
        <a:spcBef>
          <a:spcPct val="0"/>
        </a:spcBef>
        <a:spcAft>
          <a:spcPts val="900"/>
        </a:spcAft>
        <a:buFont typeface="Cambria" panose="02040503050406030204" pitchFamily="18" charset="0"/>
        <a:buChar char="̶"/>
        <a:defRPr kern="1200">
          <a:solidFill>
            <a:schemeClr val="tx1"/>
          </a:solidFill>
          <a:latin typeface="+mn-lt"/>
          <a:ea typeface="MS PGothic" pitchFamily="34" charset="-128"/>
          <a:cs typeface="MS PGothic" charset="0"/>
        </a:defRPr>
      </a:lvl5pPr>
      <a:lvl6pPr marL="1028700" indent="-171450" algn="l" defTabSz="685800" rtl="0" eaLnBrk="1" latinLnBrk="0" hangingPunct="1">
        <a:lnSpc>
          <a:spcPts val="1575"/>
        </a:lnSpc>
        <a:spcBef>
          <a:spcPts val="0"/>
        </a:spcBef>
        <a:spcAft>
          <a:spcPts val="900"/>
        </a:spcAft>
        <a:buFont typeface="Arial" panose="020B0604020202020204" pitchFamily="34" charset="0"/>
        <a:buChar char="•"/>
        <a:defRPr sz="1350" kern="1200" baseline="0">
          <a:solidFill>
            <a:schemeClr val="tx1"/>
          </a:solidFill>
          <a:latin typeface="+mn-lt"/>
          <a:ea typeface="+mn-ea"/>
          <a:cs typeface="+mn-cs"/>
        </a:defRPr>
      </a:lvl6pPr>
      <a:lvl7pPr marL="1200150" indent="-171450" algn="l" defTabSz="685800" rtl="0" eaLnBrk="1" latinLnBrk="0" hangingPunct="1">
        <a:lnSpc>
          <a:spcPts val="1575"/>
        </a:lnSpc>
        <a:spcBef>
          <a:spcPts val="0"/>
        </a:spcBef>
        <a:spcAft>
          <a:spcPts val="900"/>
        </a:spcAft>
        <a:buFont typeface="Cambria" panose="02040503050406030204" pitchFamily="18" charset="0"/>
        <a:buChar char="̶"/>
        <a:defRPr sz="1350" kern="1200" baseline="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11163" y="308372"/>
            <a:ext cx="6858000" cy="28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027" name="Text Placeholder 2"/>
          <p:cNvSpPr>
            <a:spLocks noGrp="1"/>
          </p:cNvSpPr>
          <p:nvPr>
            <p:ph type="body" idx="1"/>
          </p:nvPr>
        </p:nvSpPr>
        <p:spPr bwMode="auto">
          <a:xfrm>
            <a:off x="411163" y="1200150"/>
            <a:ext cx="8229600" cy="1488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371600" y="4800601"/>
            <a:ext cx="1143000" cy="103585"/>
          </a:xfrm>
          <a:prstGeom prst="rect">
            <a:avLst/>
          </a:prstGeom>
        </p:spPr>
        <p:txBody>
          <a:bodyPr vert="horz" lIns="0" tIns="0" rIns="0" bIns="0" rtlCol="0" anchor="b" anchorCtr="0">
            <a:spAutoFit/>
          </a:bodyPr>
          <a:lstStyle>
            <a:lvl1pPr algn="l" fontAlgn="auto">
              <a:spcBef>
                <a:spcPts val="0"/>
              </a:spcBef>
              <a:spcAft>
                <a:spcPts val="0"/>
              </a:spcAft>
              <a:defRPr sz="675" smtClean="0">
                <a:solidFill>
                  <a:schemeClr val="tx1"/>
                </a:solidFill>
                <a:latin typeface="+mn-lt"/>
                <a:cs typeface="+mn-cs"/>
              </a:defRPr>
            </a:lvl1pPr>
          </a:lstStyle>
          <a:p>
            <a:pPr>
              <a:defRPr/>
            </a:pPr>
            <a:fld id="{8AF58335-9565-4221-B000-800881B8422A}" type="datetime4">
              <a:rPr lang="en-US" smtClean="0"/>
              <a:t>April 4, 2020</a:t>
            </a:fld>
            <a:endParaRPr lang="en-US" dirty="0"/>
          </a:p>
        </p:txBody>
      </p:sp>
      <p:sp>
        <p:nvSpPr>
          <p:cNvPr id="5" name="Footer Placeholder 4"/>
          <p:cNvSpPr>
            <a:spLocks noGrp="1"/>
          </p:cNvSpPr>
          <p:nvPr>
            <p:ph type="ftr" sz="quarter" idx="3"/>
          </p:nvPr>
        </p:nvSpPr>
        <p:spPr>
          <a:xfrm>
            <a:off x="3017838" y="4799410"/>
            <a:ext cx="5486400" cy="103584"/>
          </a:xfrm>
          <a:prstGeom prst="rect">
            <a:avLst/>
          </a:prstGeom>
        </p:spPr>
        <p:txBody>
          <a:bodyPr vert="horz" lIns="0" tIns="0" rIns="0" bIns="0" rtlCol="0" anchor="b" anchorCtr="0">
            <a:spAutoFit/>
          </a:bodyPr>
          <a:lstStyle>
            <a:lvl1pPr algn="r" fontAlgn="auto">
              <a:spcBef>
                <a:spcPts val="0"/>
              </a:spcBef>
              <a:spcAft>
                <a:spcPts val="0"/>
              </a:spcAft>
              <a:defRPr sz="675" smtClean="0">
                <a:solidFill>
                  <a:schemeClr val="tx1"/>
                </a:solidFill>
                <a:latin typeface="+mn-lt"/>
                <a:cs typeface="+mn-cs"/>
              </a:defRPr>
            </a:lvl1pPr>
          </a:lstStyle>
          <a:p>
            <a:pPr>
              <a:defRPr/>
            </a:pPr>
            <a:r>
              <a:rPr lang="en-US"/>
              <a:t>Confidential </a:t>
            </a:r>
            <a:endParaRPr lang="en-US" dirty="0"/>
          </a:p>
        </p:txBody>
      </p:sp>
      <p:sp>
        <p:nvSpPr>
          <p:cNvPr id="6" name="Slide Number Placeholder 5"/>
          <p:cNvSpPr>
            <a:spLocks noGrp="1"/>
          </p:cNvSpPr>
          <p:nvPr>
            <p:ph type="sldNum" sz="quarter" idx="4"/>
          </p:nvPr>
        </p:nvSpPr>
        <p:spPr>
          <a:xfrm>
            <a:off x="8245475" y="4799121"/>
            <a:ext cx="457200" cy="103874"/>
          </a:xfrm>
          <a:prstGeom prst="rect">
            <a:avLst/>
          </a:prstGeom>
        </p:spPr>
        <p:txBody>
          <a:bodyPr vert="horz" lIns="0" tIns="0" rIns="0" bIns="0" rtlCol="0" anchor="b" anchorCtr="0">
            <a:spAutoFit/>
          </a:bodyPr>
          <a:lstStyle>
            <a:lvl1pPr algn="r" fontAlgn="auto">
              <a:spcBef>
                <a:spcPts val="0"/>
              </a:spcBef>
              <a:spcAft>
                <a:spcPts val="0"/>
              </a:spcAft>
              <a:defRPr sz="675" smtClean="0">
                <a:solidFill>
                  <a:schemeClr val="tx2"/>
                </a:solidFill>
                <a:latin typeface="+mn-lt"/>
                <a:cs typeface="+mn-cs"/>
              </a:defRPr>
            </a:lvl1pPr>
          </a:lstStyle>
          <a:p>
            <a:pPr>
              <a:defRPr/>
            </a:pPr>
            <a:fld id="{B3EF48A8-1883-4376-A2DE-6A2AFCF1A6E7}" type="slidenum">
              <a:rPr lang="en-US"/>
              <a:pPr>
                <a:defRPr/>
              </a:pPr>
              <a:t>‹#›</a:t>
            </a:fld>
            <a:endParaRPr lang="en-US" dirty="0"/>
          </a:p>
        </p:txBody>
      </p:sp>
      <p:pic>
        <p:nvPicPr>
          <p:cNvPr id="8" name="Picture 7">
            <a:extLst>
              <a:ext uri="{FF2B5EF4-FFF2-40B4-BE49-F238E27FC236}">
                <a16:creationId xmlns:a16="http://schemas.microsoft.com/office/drawing/2014/main" id="{B052F0AC-7EDE-EB46-BD11-87B1130DB7AF}"/>
              </a:ext>
            </a:extLst>
          </p:cNvPr>
          <p:cNvPicPr>
            <a:picLocks noChangeAspect="1"/>
          </p:cNvPicPr>
          <p:nvPr userDrawn="1"/>
        </p:nvPicPr>
        <p:blipFill>
          <a:blip r:embed="rId15"/>
          <a:stretch>
            <a:fillRect/>
          </a:stretch>
        </p:blipFill>
        <p:spPr>
          <a:xfrm>
            <a:off x="7932420" y="269240"/>
            <a:ext cx="914400" cy="231580"/>
          </a:xfrm>
          <a:prstGeom prst="rect">
            <a:avLst/>
          </a:prstGeom>
        </p:spPr>
      </p:pic>
    </p:spTree>
    <p:extLst>
      <p:ext uri="{BB962C8B-B14F-4D97-AF65-F5344CB8AC3E}">
        <p14:creationId xmlns:p14="http://schemas.microsoft.com/office/powerpoint/2010/main" val="2843461694"/>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Lst>
  <p:hf hdr="0" dt="0"/>
  <p:txStyles>
    <p:titleStyle>
      <a:lvl1pPr algn="l" rtl="0" fontAlgn="base">
        <a:spcBef>
          <a:spcPct val="0"/>
        </a:spcBef>
        <a:spcAft>
          <a:spcPts val="1500"/>
        </a:spcAft>
        <a:defRPr sz="1875" kern="1200">
          <a:solidFill>
            <a:schemeClr val="tx1"/>
          </a:solidFill>
          <a:latin typeface="+mj-lt"/>
          <a:ea typeface="+mj-ea"/>
          <a:cs typeface="+mj-cs"/>
        </a:defRPr>
      </a:lvl1pPr>
      <a:lvl2pPr algn="l" rtl="0" fontAlgn="base">
        <a:spcBef>
          <a:spcPct val="0"/>
        </a:spcBef>
        <a:spcAft>
          <a:spcPts val="1500"/>
        </a:spcAft>
        <a:defRPr sz="1875">
          <a:solidFill>
            <a:schemeClr val="tx1"/>
          </a:solidFill>
          <a:latin typeface="Arial Black" pitchFamily="34" charset="0"/>
        </a:defRPr>
      </a:lvl2pPr>
      <a:lvl3pPr algn="l" rtl="0" fontAlgn="base">
        <a:spcBef>
          <a:spcPct val="0"/>
        </a:spcBef>
        <a:spcAft>
          <a:spcPts val="1500"/>
        </a:spcAft>
        <a:defRPr sz="1875">
          <a:solidFill>
            <a:schemeClr val="tx1"/>
          </a:solidFill>
          <a:latin typeface="Arial Black" pitchFamily="34" charset="0"/>
        </a:defRPr>
      </a:lvl3pPr>
      <a:lvl4pPr algn="l" rtl="0" fontAlgn="base">
        <a:spcBef>
          <a:spcPct val="0"/>
        </a:spcBef>
        <a:spcAft>
          <a:spcPts val="1500"/>
        </a:spcAft>
        <a:defRPr sz="1875">
          <a:solidFill>
            <a:schemeClr val="tx1"/>
          </a:solidFill>
          <a:latin typeface="Arial Black" pitchFamily="34" charset="0"/>
        </a:defRPr>
      </a:lvl4pPr>
      <a:lvl5pPr algn="l" rtl="0" fontAlgn="base">
        <a:spcBef>
          <a:spcPct val="0"/>
        </a:spcBef>
        <a:spcAft>
          <a:spcPts val="1500"/>
        </a:spcAft>
        <a:defRPr sz="1875">
          <a:solidFill>
            <a:schemeClr val="tx1"/>
          </a:solidFill>
          <a:latin typeface="Arial Black" pitchFamily="34" charset="0"/>
        </a:defRPr>
      </a:lvl5pPr>
      <a:lvl6pPr marL="342900" algn="l" rtl="0" fontAlgn="base">
        <a:spcBef>
          <a:spcPct val="0"/>
        </a:spcBef>
        <a:spcAft>
          <a:spcPts val="1500"/>
        </a:spcAft>
        <a:defRPr sz="1875">
          <a:solidFill>
            <a:schemeClr val="tx1"/>
          </a:solidFill>
          <a:latin typeface="Arial Black" pitchFamily="34" charset="0"/>
        </a:defRPr>
      </a:lvl6pPr>
      <a:lvl7pPr marL="685800" algn="l" rtl="0" fontAlgn="base">
        <a:spcBef>
          <a:spcPct val="0"/>
        </a:spcBef>
        <a:spcAft>
          <a:spcPts val="1500"/>
        </a:spcAft>
        <a:defRPr sz="1875">
          <a:solidFill>
            <a:schemeClr val="tx1"/>
          </a:solidFill>
          <a:latin typeface="Arial Black" pitchFamily="34" charset="0"/>
        </a:defRPr>
      </a:lvl7pPr>
      <a:lvl8pPr marL="1028700" algn="l" rtl="0" fontAlgn="base">
        <a:spcBef>
          <a:spcPct val="0"/>
        </a:spcBef>
        <a:spcAft>
          <a:spcPts val="1500"/>
        </a:spcAft>
        <a:defRPr sz="1875">
          <a:solidFill>
            <a:schemeClr val="tx1"/>
          </a:solidFill>
          <a:latin typeface="Arial Black" pitchFamily="34" charset="0"/>
        </a:defRPr>
      </a:lvl8pPr>
      <a:lvl9pPr marL="1371600" algn="l" rtl="0" fontAlgn="base">
        <a:spcBef>
          <a:spcPct val="0"/>
        </a:spcBef>
        <a:spcAft>
          <a:spcPts val="1500"/>
        </a:spcAft>
        <a:defRPr sz="1875">
          <a:solidFill>
            <a:schemeClr val="tx1"/>
          </a:solidFill>
          <a:latin typeface="Arial Black" pitchFamily="34" charset="0"/>
        </a:defRPr>
      </a:lvl9pPr>
    </p:titleStyle>
    <p:bodyStyle>
      <a:lvl1pPr marL="171450" indent="-171450" algn="l" rtl="0" fontAlgn="base">
        <a:lnSpc>
          <a:spcPts val="1575"/>
        </a:lnSpc>
        <a:spcBef>
          <a:spcPct val="0"/>
        </a:spcBef>
        <a:spcAft>
          <a:spcPts val="900"/>
        </a:spcAft>
        <a:buFont typeface="Arial" pitchFamily="34" charset="0"/>
        <a:buChar char="•"/>
        <a:defRPr kern="1200">
          <a:solidFill>
            <a:schemeClr val="tx1"/>
          </a:solidFill>
          <a:latin typeface="+mn-lt"/>
          <a:ea typeface="+mn-ea"/>
          <a:cs typeface="+mn-cs"/>
        </a:defRPr>
      </a:lvl1pPr>
      <a:lvl2pPr marL="342900" indent="-171450" algn="l" rtl="0" fontAlgn="base">
        <a:lnSpc>
          <a:spcPts val="1575"/>
        </a:lnSpc>
        <a:spcBef>
          <a:spcPct val="0"/>
        </a:spcBef>
        <a:spcAft>
          <a:spcPts val="900"/>
        </a:spcAft>
        <a:buFont typeface="Arial" pitchFamily="34" charset="0"/>
        <a:buChar char="•"/>
        <a:defRPr kern="1200">
          <a:solidFill>
            <a:schemeClr val="tx1"/>
          </a:solidFill>
          <a:latin typeface="+mn-lt"/>
          <a:ea typeface="+mn-ea"/>
          <a:cs typeface="+mn-cs"/>
        </a:defRPr>
      </a:lvl2pPr>
      <a:lvl3pPr marL="514350" indent="-171450" algn="l" rtl="0" fontAlgn="base">
        <a:lnSpc>
          <a:spcPts val="1575"/>
        </a:lnSpc>
        <a:spcBef>
          <a:spcPct val="0"/>
        </a:spcBef>
        <a:spcAft>
          <a:spcPts val="900"/>
        </a:spcAft>
        <a:buFont typeface="Arial" pitchFamily="34" charset="0"/>
        <a:buChar char="•"/>
        <a:defRPr kern="1200">
          <a:solidFill>
            <a:schemeClr val="tx1"/>
          </a:solidFill>
          <a:latin typeface="+mn-lt"/>
          <a:ea typeface="+mn-ea"/>
          <a:cs typeface="+mn-cs"/>
        </a:defRPr>
      </a:lvl3pPr>
      <a:lvl4pPr marL="685800" indent="-171450" algn="l" rtl="0" fontAlgn="base">
        <a:lnSpc>
          <a:spcPts val="1575"/>
        </a:lnSpc>
        <a:spcBef>
          <a:spcPct val="0"/>
        </a:spcBef>
        <a:spcAft>
          <a:spcPts val="900"/>
        </a:spcAft>
        <a:buFont typeface="Arial" pitchFamily="34" charset="0"/>
        <a:buChar char="•"/>
        <a:defRPr kern="1200">
          <a:solidFill>
            <a:schemeClr val="tx1"/>
          </a:solidFill>
          <a:latin typeface="+mn-lt"/>
          <a:ea typeface="+mn-ea"/>
          <a:cs typeface="+mn-cs"/>
        </a:defRPr>
      </a:lvl4pPr>
      <a:lvl5pPr marL="857250" indent="-171450" algn="l" rtl="0" fontAlgn="base">
        <a:lnSpc>
          <a:spcPts val="1575"/>
        </a:lnSpc>
        <a:spcBef>
          <a:spcPct val="0"/>
        </a:spcBef>
        <a:spcAft>
          <a:spcPts val="900"/>
        </a:spcAft>
        <a:buFont typeface="Cambria" pitchFamily="18" charset="0"/>
        <a:buChar char="̶"/>
        <a:defRPr kern="1200">
          <a:solidFill>
            <a:schemeClr val="tx1"/>
          </a:solidFill>
          <a:latin typeface="+mn-lt"/>
          <a:ea typeface="+mn-ea"/>
          <a:cs typeface="+mn-cs"/>
        </a:defRPr>
      </a:lvl5pPr>
      <a:lvl6pPr marL="1028700" indent="-171450" algn="l" defTabSz="685800" rtl="0" eaLnBrk="1" latinLnBrk="0" hangingPunct="1">
        <a:lnSpc>
          <a:spcPts val="1575"/>
        </a:lnSpc>
        <a:spcBef>
          <a:spcPts val="0"/>
        </a:spcBef>
        <a:spcAft>
          <a:spcPts val="900"/>
        </a:spcAft>
        <a:buFont typeface="Arial" panose="020B0604020202020204" pitchFamily="34" charset="0"/>
        <a:buChar char="•"/>
        <a:defRPr sz="1350" kern="1200" baseline="0">
          <a:solidFill>
            <a:schemeClr val="tx1"/>
          </a:solidFill>
          <a:latin typeface="+mn-lt"/>
          <a:ea typeface="+mn-ea"/>
          <a:cs typeface="+mn-cs"/>
        </a:defRPr>
      </a:lvl6pPr>
      <a:lvl7pPr marL="1200150" indent="-171450" algn="l" defTabSz="685800" rtl="0" eaLnBrk="1" latinLnBrk="0" hangingPunct="1">
        <a:lnSpc>
          <a:spcPts val="1575"/>
        </a:lnSpc>
        <a:spcBef>
          <a:spcPts val="0"/>
        </a:spcBef>
        <a:spcAft>
          <a:spcPts val="900"/>
        </a:spcAft>
        <a:buFont typeface="Cambria" panose="02040503050406030204" pitchFamily="18" charset="0"/>
        <a:buChar char="̶"/>
        <a:defRPr sz="1350" kern="1200" baseline="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11163" y="308373"/>
            <a:ext cx="6858000" cy="28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027" name="Text Placeholder 2"/>
          <p:cNvSpPr>
            <a:spLocks noGrp="1"/>
          </p:cNvSpPr>
          <p:nvPr>
            <p:ph type="body" idx="1"/>
          </p:nvPr>
        </p:nvSpPr>
        <p:spPr bwMode="auto">
          <a:xfrm>
            <a:off x="411163" y="1200151"/>
            <a:ext cx="8229600" cy="148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371600" y="4800602"/>
            <a:ext cx="1143000" cy="103585"/>
          </a:xfrm>
          <a:prstGeom prst="rect">
            <a:avLst/>
          </a:prstGeom>
        </p:spPr>
        <p:txBody>
          <a:bodyPr vert="horz" lIns="0" tIns="0" rIns="0" bIns="0" rtlCol="0" anchor="b" anchorCtr="0">
            <a:spAutoFit/>
          </a:bodyPr>
          <a:lstStyle>
            <a:lvl1pPr algn="l" fontAlgn="auto">
              <a:spcBef>
                <a:spcPts val="0"/>
              </a:spcBef>
              <a:spcAft>
                <a:spcPts val="0"/>
              </a:spcAft>
              <a:defRPr sz="675" smtClean="0">
                <a:solidFill>
                  <a:schemeClr val="tx1"/>
                </a:solidFill>
                <a:latin typeface="+mn-lt"/>
                <a:cs typeface="+mn-cs"/>
              </a:defRPr>
            </a:lvl1pPr>
          </a:lstStyle>
          <a:p>
            <a:pPr>
              <a:defRPr/>
            </a:pPr>
            <a:fld id="{8AF58335-9565-4221-B000-800881B8422A}" type="datetime4">
              <a:rPr lang="en-US" smtClean="0"/>
              <a:t>April 4, 2020</a:t>
            </a:fld>
            <a:endParaRPr lang="en-US" dirty="0"/>
          </a:p>
        </p:txBody>
      </p:sp>
      <p:sp>
        <p:nvSpPr>
          <p:cNvPr id="5" name="Footer Placeholder 4"/>
          <p:cNvSpPr>
            <a:spLocks noGrp="1"/>
          </p:cNvSpPr>
          <p:nvPr>
            <p:ph type="ftr" sz="quarter" idx="3"/>
          </p:nvPr>
        </p:nvSpPr>
        <p:spPr>
          <a:xfrm>
            <a:off x="3017838" y="4799410"/>
            <a:ext cx="5486400" cy="103584"/>
          </a:xfrm>
          <a:prstGeom prst="rect">
            <a:avLst/>
          </a:prstGeom>
        </p:spPr>
        <p:txBody>
          <a:bodyPr vert="horz" lIns="0" tIns="0" rIns="0" bIns="0" rtlCol="0" anchor="b" anchorCtr="0">
            <a:spAutoFit/>
          </a:bodyPr>
          <a:lstStyle>
            <a:lvl1pPr algn="r" fontAlgn="auto">
              <a:spcBef>
                <a:spcPts val="0"/>
              </a:spcBef>
              <a:spcAft>
                <a:spcPts val="0"/>
              </a:spcAft>
              <a:defRPr sz="675" smtClean="0">
                <a:solidFill>
                  <a:schemeClr val="tx1"/>
                </a:solidFill>
                <a:latin typeface="+mn-lt"/>
                <a:cs typeface="+mn-cs"/>
              </a:defRPr>
            </a:lvl1pPr>
          </a:lstStyle>
          <a:p>
            <a:pPr>
              <a:defRPr/>
            </a:pPr>
            <a:r>
              <a:rPr lang="en-US"/>
              <a:t>Confidential </a:t>
            </a:r>
            <a:endParaRPr lang="en-US" dirty="0"/>
          </a:p>
        </p:txBody>
      </p:sp>
      <p:sp>
        <p:nvSpPr>
          <p:cNvPr id="6" name="Slide Number Placeholder 5"/>
          <p:cNvSpPr>
            <a:spLocks noGrp="1"/>
          </p:cNvSpPr>
          <p:nvPr>
            <p:ph type="sldNum" sz="quarter" idx="4"/>
          </p:nvPr>
        </p:nvSpPr>
        <p:spPr>
          <a:xfrm>
            <a:off x="8245475" y="4799122"/>
            <a:ext cx="457200" cy="103874"/>
          </a:xfrm>
          <a:prstGeom prst="rect">
            <a:avLst/>
          </a:prstGeom>
        </p:spPr>
        <p:txBody>
          <a:bodyPr vert="horz" lIns="0" tIns="0" rIns="0" bIns="0" rtlCol="0" anchor="b" anchorCtr="0">
            <a:spAutoFit/>
          </a:bodyPr>
          <a:lstStyle>
            <a:lvl1pPr algn="r" fontAlgn="auto">
              <a:spcBef>
                <a:spcPts val="0"/>
              </a:spcBef>
              <a:spcAft>
                <a:spcPts val="0"/>
              </a:spcAft>
              <a:defRPr sz="675" smtClean="0">
                <a:solidFill>
                  <a:schemeClr val="tx2"/>
                </a:solidFill>
                <a:latin typeface="+mn-lt"/>
                <a:cs typeface="+mn-cs"/>
              </a:defRPr>
            </a:lvl1pPr>
          </a:lstStyle>
          <a:p>
            <a:pPr>
              <a:defRPr/>
            </a:pPr>
            <a:fld id="{B3EF48A8-1883-4376-A2DE-6A2AFCF1A6E7}" type="slidenum">
              <a:rPr lang="en-US"/>
              <a:pPr>
                <a:defRPr/>
              </a:pPr>
              <a:t>‹#›</a:t>
            </a:fld>
            <a:endParaRPr lang="en-US" dirty="0"/>
          </a:p>
        </p:txBody>
      </p:sp>
      <p:pic>
        <p:nvPicPr>
          <p:cNvPr id="1031" name="Picture 1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818438" y="320279"/>
            <a:ext cx="9144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50576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Lst>
  <p:hf hdr="0" dt="0"/>
  <p:txStyles>
    <p:titleStyle>
      <a:lvl1pPr algn="l" rtl="0" fontAlgn="base">
        <a:spcBef>
          <a:spcPct val="0"/>
        </a:spcBef>
        <a:spcAft>
          <a:spcPts val="1500"/>
        </a:spcAft>
        <a:defRPr sz="1875" kern="1200">
          <a:solidFill>
            <a:schemeClr val="tx1"/>
          </a:solidFill>
          <a:latin typeface="+mj-lt"/>
          <a:ea typeface="+mj-ea"/>
          <a:cs typeface="+mj-cs"/>
        </a:defRPr>
      </a:lvl1pPr>
      <a:lvl2pPr algn="l" rtl="0" fontAlgn="base">
        <a:spcBef>
          <a:spcPct val="0"/>
        </a:spcBef>
        <a:spcAft>
          <a:spcPts val="1500"/>
        </a:spcAft>
        <a:defRPr sz="1875">
          <a:solidFill>
            <a:schemeClr val="tx1"/>
          </a:solidFill>
          <a:latin typeface="Arial Black" pitchFamily="34" charset="0"/>
        </a:defRPr>
      </a:lvl2pPr>
      <a:lvl3pPr algn="l" rtl="0" fontAlgn="base">
        <a:spcBef>
          <a:spcPct val="0"/>
        </a:spcBef>
        <a:spcAft>
          <a:spcPts val="1500"/>
        </a:spcAft>
        <a:defRPr sz="1875">
          <a:solidFill>
            <a:schemeClr val="tx1"/>
          </a:solidFill>
          <a:latin typeface="Arial Black" pitchFamily="34" charset="0"/>
        </a:defRPr>
      </a:lvl3pPr>
      <a:lvl4pPr algn="l" rtl="0" fontAlgn="base">
        <a:spcBef>
          <a:spcPct val="0"/>
        </a:spcBef>
        <a:spcAft>
          <a:spcPts val="1500"/>
        </a:spcAft>
        <a:defRPr sz="1875">
          <a:solidFill>
            <a:schemeClr val="tx1"/>
          </a:solidFill>
          <a:latin typeface="Arial Black" pitchFamily="34" charset="0"/>
        </a:defRPr>
      </a:lvl4pPr>
      <a:lvl5pPr algn="l" rtl="0" fontAlgn="base">
        <a:spcBef>
          <a:spcPct val="0"/>
        </a:spcBef>
        <a:spcAft>
          <a:spcPts val="1500"/>
        </a:spcAft>
        <a:defRPr sz="1875">
          <a:solidFill>
            <a:schemeClr val="tx1"/>
          </a:solidFill>
          <a:latin typeface="Arial Black" pitchFamily="34" charset="0"/>
        </a:defRPr>
      </a:lvl5pPr>
      <a:lvl6pPr marL="342892" algn="l" rtl="0" fontAlgn="base">
        <a:spcBef>
          <a:spcPct val="0"/>
        </a:spcBef>
        <a:spcAft>
          <a:spcPts val="1500"/>
        </a:spcAft>
        <a:defRPr sz="1875">
          <a:solidFill>
            <a:schemeClr val="tx1"/>
          </a:solidFill>
          <a:latin typeface="Arial Black" pitchFamily="34" charset="0"/>
        </a:defRPr>
      </a:lvl6pPr>
      <a:lvl7pPr marL="685783" algn="l" rtl="0" fontAlgn="base">
        <a:spcBef>
          <a:spcPct val="0"/>
        </a:spcBef>
        <a:spcAft>
          <a:spcPts val="1500"/>
        </a:spcAft>
        <a:defRPr sz="1875">
          <a:solidFill>
            <a:schemeClr val="tx1"/>
          </a:solidFill>
          <a:latin typeface="Arial Black" pitchFamily="34" charset="0"/>
        </a:defRPr>
      </a:lvl7pPr>
      <a:lvl8pPr marL="1028675" algn="l" rtl="0" fontAlgn="base">
        <a:spcBef>
          <a:spcPct val="0"/>
        </a:spcBef>
        <a:spcAft>
          <a:spcPts val="1500"/>
        </a:spcAft>
        <a:defRPr sz="1875">
          <a:solidFill>
            <a:schemeClr val="tx1"/>
          </a:solidFill>
          <a:latin typeface="Arial Black" pitchFamily="34" charset="0"/>
        </a:defRPr>
      </a:lvl8pPr>
      <a:lvl9pPr marL="1371566" algn="l" rtl="0" fontAlgn="base">
        <a:spcBef>
          <a:spcPct val="0"/>
        </a:spcBef>
        <a:spcAft>
          <a:spcPts val="1500"/>
        </a:spcAft>
        <a:defRPr sz="1875">
          <a:solidFill>
            <a:schemeClr val="tx1"/>
          </a:solidFill>
          <a:latin typeface="Arial Black" pitchFamily="34" charset="0"/>
        </a:defRPr>
      </a:lvl9pPr>
    </p:titleStyle>
    <p:bodyStyle>
      <a:lvl1pPr marL="171446" indent="-171446" algn="l" rtl="0" fontAlgn="base">
        <a:lnSpc>
          <a:spcPts val="1575"/>
        </a:lnSpc>
        <a:spcBef>
          <a:spcPct val="0"/>
        </a:spcBef>
        <a:spcAft>
          <a:spcPts val="900"/>
        </a:spcAft>
        <a:buFont typeface="Arial" pitchFamily="34" charset="0"/>
        <a:buChar char="•"/>
        <a:defRPr kern="1200">
          <a:solidFill>
            <a:schemeClr val="tx1"/>
          </a:solidFill>
          <a:latin typeface="+mn-lt"/>
          <a:ea typeface="+mn-ea"/>
          <a:cs typeface="+mn-cs"/>
        </a:defRPr>
      </a:lvl1pPr>
      <a:lvl2pPr marL="342892" indent="-171446" algn="l" rtl="0" fontAlgn="base">
        <a:lnSpc>
          <a:spcPts val="1575"/>
        </a:lnSpc>
        <a:spcBef>
          <a:spcPct val="0"/>
        </a:spcBef>
        <a:spcAft>
          <a:spcPts val="900"/>
        </a:spcAft>
        <a:buFont typeface="Arial" pitchFamily="34" charset="0"/>
        <a:buChar char="•"/>
        <a:defRPr kern="1200">
          <a:solidFill>
            <a:schemeClr val="tx1"/>
          </a:solidFill>
          <a:latin typeface="+mn-lt"/>
          <a:ea typeface="+mn-ea"/>
          <a:cs typeface="+mn-cs"/>
        </a:defRPr>
      </a:lvl2pPr>
      <a:lvl3pPr marL="514337" indent="-171446" algn="l" rtl="0" fontAlgn="base">
        <a:lnSpc>
          <a:spcPts val="1575"/>
        </a:lnSpc>
        <a:spcBef>
          <a:spcPct val="0"/>
        </a:spcBef>
        <a:spcAft>
          <a:spcPts val="900"/>
        </a:spcAft>
        <a:buFont typeface="Arial" pitchFamily="34" charset="0"/>
        <a:buChar char="•"/>
        <a:defRPr kern="1200">
          <a:solidFill>
            <a:schemeClr val="tx1"/>
          </a:solidFill>
          <a:latin typeface="+mn-lt"/>
          <a:ea typeface="+mn-ea"/>
          <a:cs typeface="+mn-cs"/>
        </a:defRPr>
      </a:lvl3pPr>
      <a:lvl4pPr marL="685783" indent="-171446" algn="l" rtl="0" fontAlgn="base">
        <a:lnSpc>
          <a:spcPts val="1575"/>
        </a:lnSpc>
        <a:spcBef>
          <a:spcPct val="0"/>
        </a:spcBef>
        <a:spcAft>
          <a:spcPts val="900"/>
        </a:spcAft>
        <a:buFont typeface="Arial" pitchFamily="34" charset="0"/>
        <a:buChar char="•"/>
        <a:defRPr kern="1200">
          <a:solidFill>
            <a:schemeClr val="tx1"/>
          </a:solidFill>
          <a:latin typeface="+mn-lt"/>
          <a:ea typeface="+mn-ea"/>
          <a:cs typeface="+mn-cs"/>
        </a:defRPr>
      </a:lvl4pPr>
      <a:lvl5pPr marL="857228" indent="-171446" algn="l" rtl="0" fontAlgn="base">
        <a:lnSpc>
          <a:spcPts val="1575"/>
        </a:lnSpc>
        <a:spcBef>
          <a:spcPct val="0"/>
        </a:spcBef>
        <a:spcAft>
          <a:spcPts val="900"/>
        </a:spcAft>
        <a:buFont typeface="Cambria" pitchFamily="18" charset="0"/>
        <a:buChar char="̶"/>
        <a:defRPr kern="1200">
          <a:solidFill>
            <a:schemeClr val="tx1"/>
          </a:solidFill>
          <a:latin typeface="+mn-lt"/>
          <a:ea typeface="+mn-ea"/>
          <a:cs typeface="+mn-cs"/>
        </a:defRPr>
      </a:lvl5pPr>
      <a:lvl6pPr marL="1028675" indent="-171446" algn="l" defTabSz="685783" rtl="0" eaLnBrk="1" latinLnBrk="0" hangingPunct="1">
        <a:lnSpc>
          <a:spcPts val="1575"/>
        </a:lnSpc>
        <a:spcBef>
          <a:spcPts val="0"/>
        </a:spcBef>
        <a:spcAft>
          <a:spcPts val="900"/>
        </a:spcAft>
        <a:buFont typeface="Arial" panose="020B0604020202020204" pitchFamily="34" charset="0"/>
        <a:buChar char="•"/>
        <a:defRPr sz="1350" kern="1200" baseline="0">
          <a:solidFill>
            <a:schemeClr val="tx1"/>
          </a:solidFill>
          <a:latin typeface="+mn-lt"/>
          <a:ea typeface="+mn-ea"/>
          <a:cs typeface="+mn-cs"/>
        </a:defRPr>
      </a:lvl6pPr>
      <a:lvl7pPr marL="1200120" indent="-171446" algn="l" defTabSz="685783" rtl="0" eaLnBrk="1" latinLnBrk="0" hangingPunct="1">
        <a:lnSpc>
          <a:spcPts val="1575"/>
        </a:lnSpc>
        <a:spcBef>
          <a:spcPts val="0"/>
        </a:spcBef>
        <a:spcAft>
          <a:spcPts val="900"/>
        </a:spcAft>
        <a:buFont typeface="Cambria" panose="02040503050406030204" pitchFamily="18" charset="0"/>
        <a:buChar char="̶"/>
        <a:defRPr sz="1350" kern="1200" baseline="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5"/>
          <a:stretch>
            <a:fillRect/>
          </a:stretch>
        </p:blipFill>
        <p:spPr>
          <a:xfrm>
            <a:off x="7932420" y="269241"/>
            <a:ext cx="914400" cy="231580"/>
          </a:xfrm>
          <a:prstGeom prst="rect">
            <a:avLst/>
          </a:prstGeom>
        </p:spPr>
      </p:pic>
    </p:spTree>
    <p:extLst>
      <p:ext uri="{BB962C8B-B14F-4D97-AF65-F5344CB8AC3E}">
        <p14:creationId xmlns:p14="http://schemas.microsoft.com/office/powerpoint/2010/main" val="1579749968"/>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 id="2147483993" r:id="rId23"/>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189" algn="l" rtl="0" eaLnBrk="1" fontAlgn="base" hangingPunct="1">
        <a:spcBef>
          <a:spcPct val="0"/>
        </a:spcBef>
        <a:spcAft>
          <a:spcPts val="2000"/>
        </a:spcAft>
        <a:defRPr sz="2500">
          <a:solidFill>
            <a:schemeClr val="tx1"/>
          </a:solidFill>
          <a:latin typeface="Arial Black" charset="0"/>
          <a:ea typeface="ＭＳ Ｐゴシック" charset="0"/>
        </a:defRPr>
      </a:lvl6pPr>
      <a:lvl7pPr marL="914378" algn="l" rtl="0" eaLnBrk="1" fontAlgn="base" hangingPunct="1">
        <a:spcBef>
          <a:spcPct val="0"/>
        </a:spcBef>
        <a:spcAft>
          <a:spcPts val="2000"/>
        </a:spcAft>
        <a:defRPr sz="2500">
          <a:solidFill>
            <a:schemeClr val="tx1"/>
          </a:solidFill>
          <a:latin typeface="Arial Black" charset="0"/>
          <a:ea typeface="ＭＳ Ｐゴシック" charset="0"/>
        </a:defRPr>
      </a:lvl7pPr>
      <a:lvl8pPr marL="1371566" algn="l" rtl="0" eaLnBrk="1" fontAlgn="base" hangingPunct="1">
        <a:spcBef>
          <a:spcPct val="0"/>
        </a:spcBef>
        <a:spcAft>
          <a:spcPts val="2000"/>
        </a:spcAft>
        <a:defRPr sz="2500">
          <a:solidFill>
            <a:schemeClr val="tx1"/>
          </a:solidFill>
          <a:latin typeface="Arial Black" charset="0"/>
          <a:ea typeface="ＭＳ Ｐゴシック" charset="0"/>
        </a:defRPr>
      </a:lvl8pPr>
      <a:lvl9pPr marL="1828754"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189"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783"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378"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2972" indent="-228594"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566" indent="-228594" algn="l" defTabSz="914378"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160" indent="-228594" algn="l" defTabSz="914378"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txBox="1">
            <a:spLocks/>
          </p:cNvSpPr>
          <p:nvPr userDrawn="1"/>
        </p:nvSpPr>
        <p:spPr>
          <a:xfrm>
            <a:off x="8563015" y="4927728"/>
            <a:ext cx="228598" cy="138499"/>
          </a:xfrm>
          <a:prstGeom prst="rect">
            <a:avLst/>
          </a:prstGeom>
        </p:spPr>
        <p:txBody>
          <a:bodyPr vert="horz" wrap="square" lIns="0" tIns="0" rIns="0" bIns="0" numCol="1" anchor="ctr" anchorCtr="0" compatLnSpc="1">
            <a:prstTxWarp prst="textNoShape">
              <a:avLst/>
            </a:prstTxWarp>
            <a:spAutoFit/>
          </a:bodyPr>
          <a:lstStyle>
            <a:defPPr>
              <a:defRPr lang="en-US"/>
            </a:defPPr>
            <a:lvl1pPr algn="l" rtl="0" fontAlgn="base">
              <a:spcBef>
                <a:spcPct val="0"/>
              </a:spcBef>
              <a:spcAft>
                <a:spcPct val="0"/>
              </a:spcAft>
              <a:defRPr sz="900" kern="1200">
                <a:solidFill>
                  <a:schemeClr val="tx2"/>
                </a:solidFill>
                <a:latin typeface="HumstSlab712 BT Roman"/>
                <a:ea typeface="MS PGothic" charset="0"/>
                <a:cs typeface="HumstSlab712 BT Roman"/>
              </a:defRPr>
            </a:lvl1pPr>
            <a:lvl2pPr marL="457200" algn="l" rtl="0" fontAlgn="base">
              <a:spcBef>
                <a:spcPct val="0"/>
              </a:spcBef>
              <a:spcAft>
                <a:spcPct val="0"/>
              </a:spcAft>
              <a:defRPr kern="1200">
                <a:solidFill>
                  <a:schemeClr val="tx1"/>
                </a:solidFill>
                <a:latin typeface="Cambria" charset="0"/>
                <a:ea typeface="MS PGothic" charset="0"/>
                <a:cs typeface="MS PGothic" charset="0"/>
              </a:defRPr>
            </a:lvl2pPr>
            <a:lvl3pPr marL="914400" algn="l" rtl="0" fontAlgn="base">
              <a:spcBef>
                <a:spcPct val="0"/>
              </a:spcBef>
              <a:spcAft>
                <a:spcPct val="0"/>
              </a:spcAft>
              <a:defRPr kern="1200">
                <a:solidFill>
                  <a:schemeClr val="tx1"/>
                </a:solidFill>
                <a:latin typeface="Cambria" charset="0"/>
                <a:ea typeface="MS PGothic" charset="0"/>
                <a:cs typeface="MS PGothic" charset="0"/>
              </a:defRPr>
            </a:lvl3pPr>
            <a:lvl4pPr marL="1371600" algn="l" rtl="0" fontAlgn="base">
              <a:spcBef>
                <a:spcPct val="0"/>
              </a:spcBef>
              <a:spcAft>
                <a:spcPct val="0"/>
              </a:spcAft>
              <a:defRPr kern="1200">
                <a:solidFill>
                  <a:schemeClr val="tx1"/>
                </a:solidFill>
                <a:latin typeface="Cambria" charset="0"/>
                <a:ea typeface="MS PGothic" charset="0"/>
                <a:cs typeface="MS PGothic" charset="0"/>
              </a:defRPr>
            </a:lvl4pPr>
            <a:lvl5pPr marL="1828800" algn="l" rtl="0" fontAlgn="base">
              <a:spcBef>
                <a:spcPct val="0"/>
              </a:spcBef>
              <a:spcAft>
                <a:spcPct val="0"/>
              </a:spcAft>
              <a:defRPr kern="1200">
                <a:solidFill>
                  <a:schemeClr val="tx1"/>
                </a:solidFill>
                <a:latin typeface="Cambria" charset="0"/>
                <a:ea typeface="MS PGothic" charset="0"/>
                <a:cs typeface="MS PGothic" charset="0"/>
              </a:defRPr>
            </a:lvl5pPr>
            <a:lvl6pPr marL="2286000" algn="l" defTabSz="457200" rtl="0" eaLnBrk="1" latinLnBrk="0" hangingPunct="1">
              <a:defRPr kern="1200">
                <a:solidFill>
                  <a:schemeClr val="tx1"/>
                </a:solidFill>
                <a:latin typeface="Cambria" charset="0"/>
                <a:ea typeface="MS PGothic" charset="0"/>
                <a:cs typeface="MS PGothic" charset="0"/>
              </a:defRPr>
            </a:lvl6pPr>
            <a:lvl7pPr marL="2743200" algn="l" defTabSz="457200" rtl="0" eaLnBrk="1" latinLnBrk="0" hangingPunct="1">
              <a:defRPr kern="1200">
                <a:solidFill>
                  <a:schemeClr val="tx1"/>
                </a:solidFill>
                <a:latin typeface="Cambria" charset="0"/>
                <a:ea typeface="MS PGothic" charset="0"/>
                <a:cs typeface="MS PGothic" charset="0"/>
              </a:defRPr>
            </a:lvl7pPr>
            <a:lvl8pPr marL="3200400" algn="l" defTabSz="457200" rtl="0" eaLnBrk="1" latinLnBrk="0" hangingPunct="1">
              <a:defRPr kern="1200">
                <a:solidFill>
                  <a:schemeClr val="tx1"/>
                </a:solidFill>
                <a:latin typeface="Cambria" charset="0"/>
                <a:ea typeface="MS PGothic" charset="0"/>
                <a:cs typeface="MS PGothic" charset="0"/>
              </a:defRPr>
            </a:lvl8pPr>
            <a:lvl9pPr marL="3657600" algn="l" defTabSz="457200" rtl="0" eaLnBrk="1" latinLnBrk="0" hangingPunct="1">
              <a:defRPr kern="1200">
                <a:solidFill>
                  <a:schemeClr val="tx1"/>
                </a:solidFill>
                <a:latin typeface="Cambria" charset="0"/>
                <a:ea typeface="MS PGothic" charset="0"/>
                <a:cs typeface="MS PGothic" charset="0"/>
              </a:defRPr>
            </a:lvl9pPr>
          </a:lstStyle>
          <a:p>
            <a:pPr algn="r"/>
            <a:fld id="{210D6F30-3479-EB47-B616-273BCC2A68D5}" type="slidenum">
              <a:rPr lang="en-US" sz="900" smtClean="0">
                <a:latin typeface="Cambria" panose="02040503050406030204" pitchFamily="18" charset="0"/>
              </a:rPr>
              <a:pPr algn="r"/>
              <a:t>‹#›</a:t>
            </a:fld>
            <a:endParaRPr lang="en-US" sz="900" dirty="0">
              <a:latin typeface="Cambria" panose="02040503050406030204" pitchFamily="18" charset="0"/>
            </a:endParaRPr>
          </a:p>
        </p:txBody>
      </p:sp>
      <p:sp>
        <p:nvSpPr>
          <p:cNvPr id="11"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99D54606-F47F-0B48-90C4-8DCB8C99B120}" type="datetime4">
              <a:rPr lang="en-US" smtClean="0"/>
              <a:t>April 4, 2020</a:t>
            </a:fld>
            <a:endParaRPr lang="en-US" dirty="0"/>
          </a:p>
        </p:txBody>
      </p:sp>
      <p:pic>
        <p:nvPicPr>
          <p:cNvPr id="12" name="Picture 11"/>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7932420" y="269240"/>
            <a:ext cx="914400" cy="231580"/>
          </a:xfrm>
          <a:prstGeom prst="rect">
            <a:avLst/>
          </a:prstGeom>
        </p:spPr>
      </p:pic>
    </p:spTree>
    <p:extLst>
      <p:ext uri="{BB962C8B-B14F-4D97-AF65-F5344CB8AC3E}">
        <p14:creationId xmlns:p14="http://schemas.microsoft.com/office/powerpoint/2010/main" val="2311458643"/>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 id="2147484014" r:id="rId20"/>
    <p:sldLayoutId id="2147484015" r:id="rId21"/>
    <p:sldLayoutId id="2147484016" r:id="rId22"/>
    <p:sldLayoutId id="2147484017" r:id="rId23"/>
    <p:sldLayoutId id="2147484018"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7932420" y="269241"/>
            <a:ext cx="914400" cy="231580"/>
          </a:xfrm>
          <a:prstGeom prst="rect">
            <a:avLst/>
          </a:prstGeom>
        </p:spPr>
      </p:pic>
    </p:spTree>
    <p:extLst>
      <p:ext uri="{BB962C8B-B14F-4D97-AF65-F5344CB8AC3E}">
        <p14:creationId xmlns:p14="http://schemas.microsoft.com/office/powerpoint/2010/main" val="1975427895"/>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 id="2147484035" r:id="rId16"/>
    <p:sldLayoutId id="2147484036" r:id="rId17"/>
    <p:sldLayoutId id="2147484037" r:id="rId18"/>
    <p:sldLayoutId id="2147484038" r:id="rId19"/>
    <p:sldLayoutId id="2147484039" r:id="rId20"/>
    <p:sldLayoutId id="2147484040" r:id="rId21"/>
    <p:sldLayoutId id="2147484041" r:id="rId22"/>
    <p:sldLayoutId id="2147484042" r:id="rId23"/>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189" algn="l" rtl="0" eaLnBrk="1" fontAlgn="base" hangingPunct="1">
        <a:spcBef>
          <a:spcPct val="0"/>
        </a:spcBef>
        <a:spcAft>
          <a:spcPts val="2000"/>
        </a:spcAft>
        <a:defRPr sz="2500">
          <a:solidFill>
            <a:schemeClr val="tx1"/>
          </a:solidFill>
          <a:latin typeface="Arial Black" charset="0"/>
          <a:ea typeface="ＭＳ Ｐゴシック" charset="0"/>
        </a:defRPr>
      </a:lvl6pPr>
      <a:lvl7pPr marL="914378" algn="l" rtl="0" eaLnBrk="1" fontAlgn="base" hangingPunct="1">
        <a:spcBef>
          <a:spcPct val="0"/>
        </a:spcBef>
        <a:spcAft>
          <a:spcPts val="2000"/>
        </a:spcAft>
        <a:defRPr sz="2500">
          <a:solidFill>
            <a:schemeClr val="tx1"/>
          </a:solidFill>
          <a:latin typeface="Arial Black" charset="0"/>
          <a:ea typeface="ＭＳ Ｐゴシック" charset="0"/>
        </a:defRPr>
      </a:lvl7pPr>
      <a:lvl8pPr marL="1371566" algn="l" rtl="0" eaLnBrk="1" fontAlgn="base" hangingPunct="1">
        <a:spcBef>
          <a:spcPct val="0"/>
        </a:spcBef>
        <a:spcAft>
          <a:spcPts val="2000"/>
        </a:spcAft>
        <a:defRPr sz="2500">
          <a:solidFill>
            <a:schemeClr val="tx1"/>
          </a:solidFill>
          <a:latin typeface="Arial Black" charset="0"/>
          <a:ea typeface="ＭＳ Ｐゴシック" charset="0"/>
        </a:defRPr>
      </a:lvl8pPr>
      <a:lvl9pPr marL="1828754"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189"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783"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378"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2972" indent="-228594"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566" indent="-228594" algn="l" defTabSz="914378"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160" indent="-228594" algn="l" defTabSz="914378"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9.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5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51596" y="1788937"/>
            <a:ext cx="4087368" cy="533560"/>
          </a:xfrm>
        </p:spPr>
        <p:txBody>
          <a:bodyPr/>
          <a:lstStyle/>
          <a:p>
            <a:r>
              <a:rPr lang="en-US" dirty="0">
                <a:latin typeface="+mj-lt"/>
              </a:rPr>
              <a:t>Sustainability</a:t>
            </a:r>
          </a:p>
        </p:txBody>
      </p:sp>
      <p:sp>
        <p:nvSpPr>
          <p:cNvPr id="2" name="TextBox 1">
            <a:extLst>
              <a:ext uri="{FF2B5EF4-FFF2-40B4-BE49-F238E27FC236}">
                <a16:creationId xmlns:a16="http://schemas.microsoft.com/office/drawing/2014/main" id="{716D9AF0-C93C-4DBB-BC59-AF5C65AE04F9}"/>
              </a:ext>
            </a:extLst>
          </p:cNvPr>
          <p:cNvSpPr txBox="1"/>
          <p:nvPr/>
        </p:nvSpPr>
        <p:spPr>
          <a:xfrm>
            <a:off x="1144193" y="2734932"/>
            <a:ext cx="4686300" cy="923330"/>
          </a:xfrm>
          <a:prstGeom prst="rect">
            <a:avLst/>
          </a:prstGeom>
          <a:noFill/>
        </p:spPr>
        <p:txBody>
          <a:bodyPr wrap="square" lIns="0" tIns="0" rIns="0" bIns="0" rtlCol="0">
            <a:spAutoFit/>
          </a:bodyPr>
          <a:lstStyle/>
          <a:p>
            <a:pPr defTabSz="685800">
              <a:defRPr/>
            </a:pPr>
            <a:r>
              <a:rPr lang="en-US" sz="3000" dirty="0">
                <a:solidFill>
                  <a:prstClr val="white"/>
                </a:solidFill>
                <a:latin typeface="Rockwell" panose="02060603020205020403" pitchFamily="18" charset="0"/>
                <a:ea typeface="+mn-ea"/>
                <a:cs typeface="Arial" pitchFamily="34" charset="0"/>
              </a:rPr>
              <a:t>Creating ‘sustainable’</a:t>
            </a:r>
          </a:p>
          <a:p>
            <a:pPr defTabSz="685800">
              <a:defRPr/>
            </a:pPr>
            <a:r>
              <a:rPr lang="en-US" sz="3000" dirty="0">
                <a:solidFill>
                  <a:prstClr val="white"/>
                </a:solidFill>
                <a:latin typeface="Rockwell" panose="02060603020205020403" pitchFamily="18" charset="0"/>
                <a:cs typeface="Arial" pitchFamily="34" charset="0"/>
              </a:rPr>
              <a:t>competitive advantage</a:t>
            </a:r>
            <a:endParaRPr lang="en-US" sz="3000" dirty="0">
              <a:solidFill>
                <a:prstClr val="white"/>
              </a:solidFill>
              <a:latin typeface="Rockwell" panose="02060603020205020403" pitchFamily="18" charset="0"/>
              <a:ea typeface="+mn-ea"/>
              <a:cs typeface="Arial" pitchFamily="34" charset="0"/>
            </a:endParaRPr>
          </a:p>
        </p:txBody>
      </p:sp>
      <p:sp>
        <p:nvSpPr>
          <p:cNvPr id="4" name="Text Placeholder 3">
            <a:extLst>
              <a:ext uri="{FF2B5EF4-FFF2-40B4-BE49-F238E27FC236}">
                <a16:creationId xmlns:a16="http://schemas.microsoft.com/office/drawing/2014/main" id="{E96621A9-9542-6840-98CF-5F0632533F3B}"/>
              </a:ext>
            </a:extLst>
          </p:cNvPr>
          <p:cNvSpPr txBox="1">
            <a:spLocks/>
          </p:cNvSpPr>
          <p:nvPr/>
        </p:nvSpPr>
        <p:spPr>
          <a:xfrm>
            <a:off x="5830493" y="2734932"/>
            <a:ext cx="2783283" cy="1300734"/>
          </a:xfrm>
        </p:spPr>
        <p:txBody>
          <a:bodyPr anchor="t" anchorCtr="0"/>
          <a:lstStyle>
            <a:lvl1pPr marL="0" indent="0" algn="r" rtl="0" eaLnBrk="1" fontAlgn="base" hangingPunct="1">
              <a:lnSpc>
                <a:spcPts val="1800"/>
              </a:lnSpc>
              <a:spcBef>
                <a:spcPct val="0"/>
              </a:spcBef>
              <a:spcAft>
                <a:spcPts val="0"/>
              </a:spcAft>
              <a:buFont typeface="Arial" charset="0"/>
              <a:buNone/>
              <a:defRPr sz="1575" b="1" kern="1200">
                <a:solidFill>
                  <a:schemeClr val="tx1"/>
                </a:solidFill>
                <a:latin typeface="+mj-lt"/>
                <a:ea typeface="MS PGothic" pitchFamily="34" charset="-128"/>
                <a:cs typeface="Egyptienne F LT Std"/>
              </a:defRPr>
            </a:lvl1pPr>
            <a:lvl2pPr marL="342900" indent="0" algn="l" rtl="0" eaLnBrk="1" fontAlgn="base" hangingPunct="1">
              <a:lnSpc>
                <a:spcPts val="2100"/>
              </a:lnSpc>
              <a:spcBef>
                <a:spcPct val="0"/>
              </a:spcBef>
              <a:spcAft>
                <a:spcPts val="1200"/>
              </a:spcAft>
              <a:buFont typeface="Arial" charset="0"/>
              <a:buNone/>
              <a:defRPr sz="1500" b="1" kern="1200">
                <a:solidFill>
                  <a:schemeClr val="tx1"/>
                </a:solidFill>
                <a:latin typeface="+mn-lt"/>
                <a:ea typeface="MS PGothic" pitchFamily="34" charset="-128"/>
                <a:cs typeface="MS PGothic" charset="0"/>
              </a:defRPr>
            </a:lvl2pPr>
            <a:lvl3pPr marL="685800" indent="0" algn="l" rtl="0" eaLnBrk="1" fontAlgn="base" hangingPunct="1">
              <a:lnSpc>
                <a:spcPts val="2100"/>
              </a:lnSpc>
              <a:spcBef>
                <a:spcPct val="0"/>
              </a:spcBef>
              <a:spcAft>
                <a:spcPts val="1200"/>
              </a:spcAft>
              <a:buFont typeface="Arial" charset="0"/>
              <a:buNone/>
              <a:defRPr sz="1350" b="1" kern="1200">
                <a:solidFill>
                  <a:schemeClr val="tx1"/>
                </a:solidFill>
                <a:latin typeface="+mn-lt"/>
                <a:ea typeface="MS PGothic" pitchFamily="34" charset="-128"/>
                <a:cs typeface="MS PGothic" charset="0"/>
              </a:defRPr>
            </a:lvl3pPr>
            <a:lvl4pPr marL="1028700" indent="0" algn="l" rtl="0" eaLnBrk="1" fontAlgn="base" hangingPunct="1">
              <a:lnSpc>
                <a:spcPts val="2100"/>
              </a:lnSpc>
              <a:spcBef>
                <a:spcPct val="0"/>
              </a:spcBef>
              <a:spcAft>
                <a:spcPts val="1200"/>
              </a:spcAft>
              <a:buFont typeface="Arial" charset="0"/>
              <a:buNone/>
              <a:defRPr sz="1200" b="1" kern="1200">
                <a:solidFill>
                  <a:schemeClr val="tx1"/>
                </a:solidFill>
                <a:latin typeface="+mn-lt"/>
                <a:ea typeface="MS PGothic" pitchFamily="34" charset="-128"/>
                <a:cs typeface="MS PGothic" charset="0"/>
              </a:defRPr>
            </a:lvl4pPr>
            <a:lvl5pPr marL="1371600" indent="0" algn="l" rtl="0" eaLnBrk="1" fontAlgn="base" hangingPunct="1">
              <a:lnSpc>
                <a:spcPts val="2100"/>
              </a:lnSpc>
              <a:spcBef>
                <a:spcPct val="0"/>
              </a:spcBef>
              <a:spcAft>
                <a:spcPts val="1200"/>
              </a:spcAft>
              <a:buFont typeface="Cambria" charset="0"/>
              <a:buNone/>
              <a:defRPr sz="1200" b="1" kern="1200">
                <a:solidFill>
                  <a:schemeClr val="tx1"/>
                </a:solidFill>
                <a:latin typeface="+mn-lt"/>
                <a:ea typeface="MS PGothic" pitchFamily="34" charset="-128"/>
                <a:cs typeface="MS PGothic" charset="0"/>
              </a:defRPr>
            </a:lvl5pPr>
            <a:lvl6pPr marL="1714500" indent="0" algn="l" defTabSz="914400" rtl="0" eaLnBrk="1" latinLnBrk="0" hangingPunct="1">
              <a:lnSpc>
                <a:spcPts val="2100"/>
              </a:lnSpc>
              <a:spcBef>
                <a:spcPts val="0"/>
              </a:spcBef>
              <a:spcAft>
                <a:spcPts val="1200"/>
              </a:spcAft>
              <a:buFont typeface="Arial" panose="020B0604020202020204" pitchFamily="34" charset="0"/>
              <a:buNone/>
              <a:defRPr sz="1200" b="1" kern="1200" baseline="0">
                <a:solidFill>
                  <a:schemeClr val="tx1"/>
                </a:solidFill>
                <a:latin typeface="+mn-lt"/>
                <a:ea typeface="+mn-ea"/>
                <a:cs typeface="+mn-cs"/>
              </a:defRPr>
            </a:lvl6pPr>
            <a:lvl7pPr marL="2057400" indent="0" algn="l" defTabSz="914400" rtl="0" eaLnBrk="1" latinLnBrk="0" hangingPunct="1">
              <a:lnSpc>
                <a:spcPts val="2100"/>
              </a:lnSpc>
              <a:spcBef>
                <a:spcPts val="0"/>
              </a:spcBef>
              <a:spcAft>
                <a:spcPts val="1200"/>
              </a:spcAft>
              <a:buFont typeface="Cambria" panose="02040503050406030204" pitchFamily="18" charset="0"/>
              <a:buNone/>
              <a:defRPr sz="1200" b="1" kern="1200" baseline="0">
                <a:solidFill>
                  <a:schemeClr val="tx1"/>
                </a:solidFill>
                <a:latin typeface="+mn-lt"/>
                <a:ea typeface="+mn-ea"/>
                <a:cs typeface="+mn-cs"/>
              </a:defRPr>
            </a:lvl7pPr>
            <a:lvl8pPr marL="2400300" indent="0" algn="l" defTabSz="914400"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8pPr>
            <a:lvl9pPr marL="2743200" indent="0" algn="l" defTabSz="914400"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9pPr>
          </a:lstStyle>
          <a:p>
            <a:r>
              <a:rPr lang="en-US" sz="1800" dirty="0"/>
              <a:t>Annie Hukill</a:t>
            </a:r>
          </a:p>
          <a:p>
            <a:r>
              <a:rPr lang="en-US" sz="1400" b="0" dirty="0">
                <a:latin typeface="+mn-lt"/>
              </a:rPr>
              <a:t>Senior Sustainability Specialist</a:t>
            </a:r>
          </a:p>
        </p:txBody>
      </p:sp>
    </p:spTree>
    <p:extLst>
      <p:ext uri="{BB962C8B-B14F-4D97-AF65-F5344CB8AC3E}">
        <p14:creationId xmlns:p14="http://schemas.microsoft.com/office/powerpoint/2010/main" val="1467448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D43B1-27EE-1643-A40A-9F7337EBAB09}"/>
              </a:ext>
            </a:extLst>
          </p:cNvPr>
          <p:cNvSpPr>
            <a:spLocks noGrp="1"/>
          </p:cNvSpPr>
          <p:nvPr>
            <p:ph type="sldNum" sz="quarter" idx="10"/>
          </p:nvPr>
        </p:nvSpPr>
        <p:spPr/>
        <p:txBody>
          <a:bodyPr/>
          <a:lstStyle/>
          <a:p>
            <a:fld id="{DD3FF57B-5F25-B54A-A918-FB50C2689073}" type="slidenum">
              <a:rPr lang="en-US" smtClean="0"/>
              <a:pPr/>
              <a:t>10</a:t>
            </a:fld>
            <a:endParaRPr lang="en-US" dirty="0"/>
          </a:p>
        </p:txBody>
      </p:sp>
      <p:pic>
        <p:nvPicPr>
          <p:cNvPr id="6" name="Content Placeholder 5" descr="A picture containing indoor, person, boxing, man&#10;&#10;Description automatically generated">
            <a:extLst>
              <a:ext uri="{FF2B5EF4-FFF2-40B4-BE49-F238E27FC236}">
                <a16:creationId xmlns:a16="http://schemas.microsoft.com/office/drawing/2014/main" id="{245848CF-D284-804E-9518-F9133DACB310}"/>
              </a:ext>
            </a:extLst>
          </p:cNvPr>
          <p:cNvPicPr>
            <a:picLocks noGrp="1" noChangeAspect="1"/>
          </p:cNvPicPr>
          <p:nvPr>
            <p:ph idx="1"/>
          </p:nvPr>
        </p:nvPicPr>
        <p:blipFill>
          <a:blip r:embed="rId3"/>
          <a:stretch>
            <a:fillRect/>
          </a:stretch>
        </p:blipFill>
        <p:spPr>
          <a:xfrm>
            <a:off x="0" y="0"/>
            <a:ext cx="9143999" cy="5146629"/>
          </a:xfrm>
        </p:spPr>
      </p:pic>
      <p:sp>
        <p:nvSpPr>
          <p:cNvPr id="3" name="Text Placeholder 2">
            <a:extLst>
              <a:ext uri="{FF2B5EF4-FFF2-40B4-BE49-F238E27FC236}">
                <a16:creationId xmlns:a16="http://schemas.microsoft.com/office/drawing/2014/main" id="{5F3EB9B3-8B6F-3847-AAE0-2159F0731C5C}"/>
              </a:ext>
            </a:extLst>
          </p:cNvPr>
          <p:cNvSpPr>
            <a:spLocks noGrp="1"/>
          </p:cNvSpPr>
          <p:nvPr>
            <p:ph type="body" sz="quarter" idx="11"/>
          </p:nvPr>
        </p:nvSpPr>
        <p:spPr>
          <a:xfrm>
            <a:off x="241300" y="4355923"/>
            <a:ext cx="8232775" cy="443198"/>
          </a:xfrm>
        </p:spPr>
        <p:txBody>
          <a:bodyPr/>
          <a:lstStyle/>
          <a:p>
            <a:pPr marL="0" indent="0">
              <a:buNone/>
            </a:pPr>
            <a:r>
              <a:rPr lang="en-US" sz="3200" dirty="0">
                <a:solidFill>
                  <a:srgbClr val="FFB500"/>
                </a:solidFill>
              </a:rPr>
              <a:t>Preparation</a:t>
            </a:r>
          </a:p>
        </p:txBody>
      </p:sp>
    </p:spTree>
    <p:extLst>
      <p:ext uri="{BB962C8B-B14F-4D97-AF65-F5344CB8AC3E}">
        <p14:creationId xmlns:p14="http://schemas.microsoft.com/office/powerpoint/2010/main" val="4204214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D43B1-27EE-1643-A40A-9F7337EBAB09}"/>
              </a:ext>
            </a:extLst>
          </p:cNvPr>
          <p:cNvSpPr>
            <a:spLocks noGrp="1"/>
          </p:cNvSpPr>
          <p:nvPr>
            <p:ph type="sldNum" sz="quarter" idx="10"/>
          </p:nvPr>
        </p:nvSpPr>
        <p:spPr/>
        <p:txBody>
          <a:bodyPr/>
          <a:lstStyle/>
          <a:p>
            <a:fld id="{DD3FF57B-5F25-B54A-A918-FB50C2689073}" type="slidenum">
              <a:rPr lang="en-US" smtClean="0"/>
              <a:pPr/>
              <a:t>11</a:t>
            </a:fld>
            <a:endParaRPr lang="en-US" dirty="0"/>
          </a:p>
        </p:txBody>
      </p:sp>
      <p:pic>
        <p:nvPicPr>
          <p:cNvPr id="6" name="Content Placeholder 5" descr="A picture containing dark, sitting, table, star&#10;&#10;Description automatically generated">
            <a:extLst>
              <a:ext uri="{FF2B5EF4-FFF2-40B4-BE49-F238E27FC236}">
                <a16:creationId xmlns:a16="http://schemas.microsoft.com/office/drawing/2014/main" id="{9D1263C3-5A70-9D41-9BCB-B9781B139197}"/>
              </a:ext>
            </a:extLst>
          </p:cNvPr>
          <p:cNvPicPr>
            <a:picLocks noGrp="1" noChangeAspect="1"/>
          </p:cNvPicPr>
          <p:nvPr>
            <p:ph idx="1"/>
          </p:nvPr>
        </p:nvPicPr>
        <p:blipFill>
          <a:blip r:embed="rId3"/>
          <a:stretch>
            <a:fillRect/>
          </a:stretch>
        </p:blipFill>
        <p:spPr>
          <a:xfrm>
            <a:off x="0" y="0"/>
            <a:ext cx="9143990" cy="5143500"/>
          </a:xfrm>
        </p:spPr>
      </p:pic>
      <p:sp>
        <p:nvSpPr>
          <p:cNvPr id="3" name="Text Placeholder 2">
            <a:extLst>
              <a:ext uri="{FF2B5EF4-FFF2-40B4-BE49-F238E27FC236}">
                <a16:creationId xmlns:a16="http://schemas.microsoft.com/office/drawing/2014/main" id="{5F3EB9B3-8B6F-3847-AAE0-2159F0731C5C}"/>
              </a:ext>
            </a:extLst>
          </p:cNvPr>
          <p:cNvSpPr>
            <a:spLocks noGrp="1"/>
          </p:cNvSpPr>
          <p:nvPr>
            <p:ph type="body" sz="quarter" idx="11"/>
          </p:nvPr>
        </p:nvSpPr>
        <p:spPr>
          <a:xfrm>
            <a:off x="241300" y="4570596"/>
            <a:ext cx="8232775" cy="387798"/>
          </a:xfrm>
        </p:spPr>
        <p:txBody>
          <a:bodyPr/>
          <a:lstStyle/>
          <a:p>
            <a:pPr marL="0" indent="0">
              <a:buNone/>
            </a:pPr>
            <a:r>
              <a:rPr lang="en-US" sz="2800" dirty="0">
                <a:solidFill>
                  <a:srgbClr val="FFB500"/>
                </a:solidFill>
              </a:rPr>
              <a:t>The BIG presentation</a:t>
            </a:r>
          </a:p>
        </p:txBody>
      </p:sp>
    </p:spTree>
    <p:extLst>
      <p:ext uri="{BB962C8B-B14F-4D97-AF65-F5344CB8AC3E}">
        <p14:creationId xmlns:p14="http://schemas.microsoft.com/office/powerpoint/2010/main" val="2309858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D43B1-27EE-1643-A40A-9F7337EBAB09}"/>
              </a:ext>
            </a:extLst>
          </p:cNvPr>
          <p:cNvSpPr>
            <a:spLocks noGrp="1"/>
          </p:cNvSpPr>
          <p:nvPr>
            <p:ph type="sldNum" sz="quarter" idx="10"/>
          </p:nvPr>
        </p:nvSpPr>
        <p:spPr/>
        <p:txBody>
          <a:bodyPr/>
          <a:lstStyle/>
          <a:p>
            <a:fld id="{DD3FF57B-5F25-B54A-A918-FB50C2689073}" type="slidenum">
              <a:rPr lang="en-US" smtClean="0"/>
              <a:pPr/>
              <a:t>12</a:t>
            </a:fld>
            <a:endParaRPr lang="en-US" dirty="0"/>
          </a:p>
        </p:txBody>
      </p:sp>
      <p:pic>
        <p:nvPicPr>
          <p:cNvPr id="6" name="Content Placeholder 5" descr="A person sitting at a table using a computer&#10;&#10;Description automatically generated">
            <a:extLst>
              <a:ext uri="{FF2B5EF4-FFF2-40B4-BE49-F238E27FC236}">
                <a16:creationId xmlns:a16="http://schemas.microsoft.com/office/drawing/2014/main" id="{9C22E4A4-A265-4640-B987-72654A9F6E9A}"/>
              </a:ext>
            </a:extLst>
          </p:cNvPr>
          <p:cNvPicPr>
            <a:picLocks noGrp="1" noChangeAspect="1"/>
          </p:cNvPicPr>
          <p:nvPr>
            <p:ph idx="1"/>
          </p:nvPr>
        </p:nvPicPr>
        <p:blipFill>
          <a:blip r:embed="rId3"/>
          <a:stretch>
            <a:fillRect/>
          </a:stretch>
        </p:blipFill>
        <p:spPr>
          <a:xfrm>
            <a:off x="0" y="0"/>
            <a:ext cx="9144000" cy="5142227"/>
          </a:xfrm>
        </p:spPr>
      </p:pic>
      <p:sp>
        <p:nvSpPr>
          <p:cNvPr id="3" name="Text Placeholder 2">
            <a:extLst>
              <a:ext uri="{FF2B5EF4-FFF2-40B4-BE49-F238E27FC236}">
                <a16:creationId xmlns:a16="http://schemas.microsoft.com/office/drawing/2014/main" id="{5F3EB9B3-8B6F-3847-AAE0-2159F0731C5C}"/>
              </a:ext>
            </a:extLst>
          </p:cNvPr>
          <p:cNvSpPr>
            <a:spLocks noGrp="1"/>
          </p:cNvSpPr>
          <p:nvPr>
            <p:ph type="body" sz="quarter" idx="11"/>
          </p:nvPr>
        </p:nvSpPr>
        <p:spPr>
          <a:xfrm>
            <a:off x="5490721" y="4577522"/>
            <a:ext cx="8232775" cy="443198"/>
          </a:xfrm>
        </p:spPr>
        <p:txBody>
          <a:bodyPr/>
          <a:lstStyle/>
          <a:p>
            <a:pPr marL="0" indent="0">
              <a:buNone/>
            </a:pPr>
            <a:r>
              <a:rPr lang="en-US" sz="3200" dirty="0">
                <a:solidFill>
                  <a:srgbClr val="FFB500"/>
                </a:solidFill>
              </a:rPr>
              <a:t>Implementation</a:t>
            </a:r>
          </a:p>
        </p:txBody>
      </p:sp>
    </p:spTree>
    <p:extLst>
      <p:ext uri="{BB962C8B-B14F-4D97-AF65-F5344CB8AC3E}">
        <p14:creationId xmlns:p14="http://schemas.microsoft.com/office/powerpoint/2010/main" val="2975589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D43B1-27EE-1643-A40A-9F7337EBAB09}"/>
              </a:ext>
            </a:extLst>
          </p:cNvPr>
          <p:cNvSpPr>
            <a:spLocks noGrp="1"/>
          </p:cNvSpPr>
          <p:nvPr>
            <p:ph type="sldNum" sz="quarter" idx="10"/>
          </p:nvPr>
        </p:nvSpPr>
        <p:spPr/>
        <p:txBody>
          <a:bodyPr/>
          <a:lstStyle/>
          <a:p>
            <a:fld id="{DD3FF57B-5F25-B54A-A918-FB50C2689073}" type="slidenum">
              <a:rPr lang="en-US" smtClean="0"/>
              <a:pPr/>
              <a:t>13</a:t>
            </a:fld>
            <a:endParaRPr lang="en-US" dirty="0"/>
          </a:p>
        </p:txBody>
      </p:sp>
      <p:pic>
        <p:nvPicPr>
          <p:cNvPr id="6" name="Content Placeholder 5" descr="A picture containing yellow, water, sitting, holding&#10;&#10;Description automatically generated">
            <a:extLst>
              <a:ext uri="{FF2B5EF4-FFF2-40B4-BE49-F238E27FC236}">
                <a16:creationId xmlns:a16="http://schemas.microsoft.com/office/drawing/2014/main" id="{CEEAEBD8-C342-7849-BC78-BAF61E28A128}"/>
              </a:ext>
            </a:extLst>
          </p:cNvPr>
          <p:cNvPicPr>
            <a:picLocks noGrp="1" noChangeAspect="1"/>
          </p:cNvPicPr>
          <p:nvPr>
            <p:ph idx="1"/>
          </p:nvPr>
        </p:nvPicPr>
        <p:blipFill>
          <a:blip r:embed="rId3"/>
          <a:stretch>
            <a:fillRect/>
          </a:stretch>
        </p:blipFill>
        <p:spPr>
          <a:xfrm>
            <a:off x="0" y="0"/>
            <a:ext cx="9144000" cy="5148492"/>
          </a:xfrm>
        </p:spPr>
      </p:pic>
      <p:sp>
        <p:nvSpPr>
          <p:cNvPr id="3" name="Text Placeholder 2">
            <a:extLst>
              <a:ext uri="{FF2B5EF4-FFF2-40B4-BE49-F238E27FC236}">
                <a16:creationId xmlns:a16="http://schemas.microsoft.com/office/drawing/2014/main" id="{5F3EB9B3-8B6F-3847-AAE0-2159F0731C5C}"/>
              </a:ext>
            </a:extLst>
          </p:cNvPr>
          <p:cNvSpPr>
            <a:spLocks noGrp="1"/>
          </p:cNvSpPr>
          <p:nvPr>
            <p:ph type="body" sz="quarter" idx="11"/>
          </p:nvPr>
        </p:nvSpPr>
        <p:spPr>
          <a:xfrm>
            <a:off x="5891535" y="553137"/>
            <a:ext cx="8232775" cy="443198"/>
          </a:xfrm>
        </p:spPr>
        <p:txBody>
          <a:bodyPr/>
          <a:lstStyle/>
          <a:p>
            <a:pPr marL="0" indent="0">
              <a:buNone/>
            </a:pPr>
            <a:r>
              <a:rPr lang="en-US" sz="3200" dirty="0">
                <a:solidFill>
                  <a:srgbClr val="FFB500"/>
                </a:solidFill>
              </a:rPr>
              <a:t>Takeaways</a:t>
            </a:r>
            <a:endParaRPr lang="en-US" dirty="0">
              <a:solidFill>
                <a:srgbClr val="FFB500"/>
              </a:solidFill>
            </a:endParaRPr>
          </a:p>
        </p:txBody>
      </p:sp>
    </p:spTree>
    <p:extLst>
      <p:ext uri="{BB962C8B-B14F-4D97-AF65-F5344CB8AC3E}">
        <p14:creationId xmlns:p14="http://schemas.microsoft.com/office/powerpoint/2010/main" val="131086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23751C-088F-AA47-A3EB-F649DD45A84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3999" cy="5143501"/>
          </a:xfrm>
          <a:prstGeom prst="rect">
            <a:avLst/>
          </a:prstGeom>
        </p:spPr>
      </p:pic>
      <p:sp>
        <p:nvSpPr>
          <p:cNvPr id="3" name="TextBox 2">
            <a:extLst>
              <a:ext uri="{FF2B5EF4-FFF2-40B4-BE49-F238E27FC236}">
                <a16:creationId xmlns:a16="http://schemas.microsoft.com/office/drawing/2014/main" id="{E6685C0A-CDEE-8243-B4F6-B6D22DF39EB7}"/>
              </a:ext>
            </a:extLst>
          </p:cNvPr>
          <p:cNvSpPr txBox="1"/>
          <p:nvPr/>
        </p:nvSpPr>
        <p:spPr>
          <a:xfrm>
            <a:off x="3180079" y="3551583"/>
            <a:ext cx="2783840" cy="738664"/>
          </a:xfrm>
          <a:prstGeom prst="rect">
            <a:avLst/>
          </a:prstGeom>
          <a:noFill/>
        </p:spPr>
        <p:txBody>
          <a:bodyPr wrap="square" lIns="0" tIns="0" rIns="0" bIns="0" rtlCol="0">
            <a:spAutoFit/>
          </a:bodyPr>
          <a:lstStyle/>
          <a:p>
            <a:r>
              <a:rPr lang="en-US" sz="4800" dirty="0">
                <a:solidFill>
                  <a:srgbClr val="FFB500"/>
                </a:solidFill>
                <a:latin typeface="+mj-lt"/>
              </a:rPr>
              <a:t>Journey</a:t>
            </a:r>
          </a:p>
        </p:txBody>
      </p:sp>
    </p:spTree>
    <p:extLst>
      <p:ext uri="{BB962C8B-B14F-4D97-AF65-F5344CB8AC3E}">
        <p14:creationId xmlns:p14="http://schemas.microsoft.com/office/powerpoint/2010/main" val="73704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586" y="124724"/>
            <a:ext cx="7132899" cy="479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199C221-4BF9-4EA3-B2DB-971C319A556C}"/>
              </a:ext>
            </a:extLst>
          </p:cNvPr>
          <p:cNvSpPr/>
          <p:nvPr/>
        </p:nvSpPr>
        <p:spPr>
          <a:xfrm>
            <a:off x="6528123" y="266219"/>
            <a:ext cx="1192192" cy="57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prstClr val="white"/>
              </a:solidFill>
              <a:latin typeface="Cambria"/>
            </a:endParaRPr>
          </a:p>
        </p:txBody>
      </p:sp>
    </p:spTree>
    <p:extLst>
      <p:ext uri="{BB962C8B-B14F-4D97-AF65-F5344CB8AC3E}">
        <p14:creationId xmlns:p14="http://schemas.microsoft.com/office/powerpoint/2010/main" val="3648733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181E99BD-5CE4-414D-A660-A5F183105C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20252"/>
            <a:ext cx="6925733" cy="570121"/>
          </a:xfrm>
          <a:prstGeom prst="rect">
            <a:avLst/>
          </a:prstGeom>
        </p:spPr>
      </p:pic>
      <p:sp>
        <p:nvSpPr>
          <p:cNvPr id="6" name="Title 5"/>
          <p:cNvSpPr>
            <a:spLocks noGrp="1"/>
          </p:cNvSpPr>
          <p:nvPr>
            <p:ph type="ctrTitle"/>
          </p:nvPr>
        </p:nvSpPr>
        <p:spPr>
          <a:xfrm>
            <a:off x="411480" y="265546"/>
            <a:ext cx="6858000" cy="876438"/>
          </a:xfrm>
        </p:spPr>
        <p:txBody>
          <a:bodyPr/>
          <a:lstStyle/>
          <a:p>
            <a:r>
              <a:rPr lang="en-US" dirty="0">
                <a:solidFill>
                  <a:schemeClr val="bg1"/>
                </a:solidFill>
              </a:rPr>
              <a:t>Our vision - </a:t>
            </a:r>
            <a:r>
              <a:rPr lang="en-US" dirty="0">
                <a:solidFill>
                  <a:schemeClr val="bg2"/>
                </a:solidFill>
              </a:rPr>
              <a:t>Who do we want to be?</a:t>
            </a:r>
          </a:p>
        </p:txBody>
      </p:sp>
      <p:sp>
        <p:nvSpPr>
          <p:cNvPr id="32" name="TextBox 31">
            <a:extLst>
              <a:ext uri="{FF2B5EF4-FFF2-40B4-BE49-F238E27FC236}">
                <a16:creationId xmlns:a16="http://schemas.microsoft.com/office/drawing/2014/main" id="{44000499-8A25-8A47-B1C7-0DF607E18B4D}"/>
              </a:ext>
            </a:extLst>
          </p:cNvPr>
          <p:cNvSpPr txBox="1"/>
          <p:nvPr/>
        </p:nvSpPr>
        <p:spPr>
          <a:xfrm>
            <a:off x="671521" y="1346229"/>
            <a:ext cx="8749915" cy="295465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charset="0"/>
                <a:ea typeface="MS PGothic" charset="0"/>
              </a:rPr>
              <a:t>To be the </a:t>
            </a:r>
            <a:r>
              <a:rPr kumimoji="0" lang="en-US" sz="4800" b="0" i="0" u="none" strike="noStrike" kern="1200" cap="none" spc="0" normalizeH="0" baseline="0" noProof="0" dirty="0">
                <a:ln>
                  <a:noFill/>
                </a:ln>
                <a:solidFill>
                  <a:srgbClr val="FFB500"/>
                </a:solidFill>
                <a:effectLst/>
                <a:uLnTx/>
                <a:uFillTx/>
                <a:latin typeface="Arial Black"/>
                <a:ea typeface="MS PGothic" charset="0"/>
              </a:rPr>
              <a:t>leading provider of sustainability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B500"/>
                </a:solidFill>
                <a:effectLst/>
                <a:uLnTx/>
                <a:uFillTx/>
                <a:latin typeface="Arial Black"/>
                <a:ea typeface="MS PGothic" charset="0"/>
              </a:rPr>
              <a:t>solutions</a:t>
            </a:r>
            <a:r>
              <a:rPr kumimoji="0" lang="en-US" sz="4800" b="0" i="0" u="none" strike="noStrike" kern="1200" cap="none" spc="0" normalizeH="0" baseline="0" noProof="0" dirty="0">
                <a:ln>
                  <a:noFill/>
                </a:ln>
                <a:solidFill>
                  <a:prstClr val="black"/>
                </a:solidFill>
                <a:effectLst/>
                <a:uLnTx/>
                <a:uFillTx/>
                <a:latin typeface="Cambria" charset="0"/>
                <a:ea typeface="MS PGothic" charset="0"/>
              </a:rPr>
              <a:t> in the global healthcare market.</a:t>
            </a:r>
          </a:p>
        </p:txBody>
      </p:sp>
    </p:spTree>
    <p:extLst>
      <p:ext uri="{BB962C8B-B14F-4D97-AF65-F5344CB8AC3E}">
        <p14:creationId xmlns:p14="http://schemas.microsoft.com/office/powerpoint/2010/main" val="169690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038F-EBE6-B545-8B8A-50D93D5F4EAD}"/>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3A002774-FF59-754D-A02F-C7037E633AFF}"/>
              </a:ext>
            </a:extLst>
          </p:cNvPr>
          <p:cNvSpPr>
            <a:spLocks noGrp="1"/>
          </p:cNvSpPr>
          <p:nvPr>
            <p:ph type="body" sz="quarter" idx="10"/>
          </p:nvPr>
        </p:nvSpPr>
        <p:spPr/>
        <p:txBody>
          <a:bodyPr/>
          <a:lstStyle/>
          <a:p>
            <a:endParaRPr lang="en-US"/>
          </a:p>
        </p:txBody>
      </p:sp>
      <p:pic>
        <p:nvPicPr>
          <p:cNvPr id="7" name="Picture 6" descr="A body of water&#10;&#10;Description automatically generated">
            <a:extLst>
              <a:ext uri="{FF2B5EF4-FFF2-40B4-BE49-F238E27FC236}">
                <a16:creationId xmlns:a16="http://schemas.microsoft.com/office/drawing/2014/main" id="{7ABAABC1-6371-3245-9B95-FD41B7EB8FEF}"/>
              </a:ext>
            </a:extLst>
          </p:cNvPr>
          <p:cNvPicPr>
            <a:picLocks noChangeAspect="1"/>
          </p:cNvPicPr>
          <p:nvPr/>
        </p:nvPicPr>
        <p:blipFill>
          <a:blip r:embed="rId3"/>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E0F67A1C-EBC2-C849-BF75-730F72A204EC}"/>
              </a:ext>
            </a:extLst>
          </p:cNvPr>
          <p:cNvSpPr txBox="1"/>
          <p:nvPr/>
        </p:nvSpPr>
        <p:spPr>
          <a:xfrm>
            <a:off x="2582200" y="3023807"/>
            <a:ext cx="4009445" cy="738664"/>
          </a:xfrm>
          <a:prstGeom prst="rect">
            <a:avLst/>
          </a:prstGeom>
          <a:noFill/>
        </p:spPr>
        <p:txBody>
          <a:bodyPr wrap="square" lIns="0" tIns="0" rIns="0" bIns="0" rtlCol="0">
            <a:spAutoFit/>
          </a:bodyPr>
          <a:lstStyle>
            <a:defPPr>
              <a:defRPr lang="en-US"/>
            </a:defPPr>
            <a:lvl1pPr>
              <a:defRPr sz="4800">
                <a:solidFill>
                  <a:srgbClr val="FFB500"/>
                </a:solidFill>
                <a:latin typeface="+mj-lt"/>
              </a:defRPr>
            </a:lvl1pPr>
          </a:lstStyle>
          <a:p>
            <a:r>
              <a:rPr lang="en-US" dirty="0"/>
              <a:t>Opportunity</a:t>
            </a:r>
          </a:p>
        </p:txBody>
      </p:sp>
    </p:spTree>
    <p:extLst>
      <p:ext uri="{BB962C8B-B14F-4D97-AF65-F5344CB8AC3E}">
        <p14:creationId xmlns:p14="http://schemas.microsoft.com/office/powerpoint/2010/main" val="740627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469901" y="198994"/>
            <a:ext cx="8232775" cy="583493"/>
          </a:xfrm>
        </p:spPr>
        <p:txBody>
          <a:bodyPr/>
          <a:lstStyle/>
          <a:p>
            <a:pPr marL="0" indent="0">
              <a:buNone/>
            </a:pPr>
            <a:r>
              <a:rPr lang="en-US" sz="1875" dirty="0"/>
              <a:t>J&amp;J, Medtronic, Boston Scientific</a:t>
            </a:r>
          </a:p>
          <a:p>
            <a:pPr marL="0" indent="0">
              <a:buNone/>
            </a:pPr>
            <a:r>
              <a:rPr lang="en-US" sz="1875" dirty="0">
                <a:solidFill>
                  <a:schemeClr val="bg2"/>
                </a:solidFill>
              </a:rPr>
              <a:t>vs. Stryker</a:t>
            </a:r>
          </a:p>
        </p:txBody>
      </p:sp>
      <p:pic>
        <p:nvPicPr>
          <p:cNvPr id="12" name="Picture 11"/>
          <p:cNvPicPr>
            <a:picLocks noChangeAspect="1"/>
          </p:cNvPicPr>
          <p:nvPr/>
        </p:nvPicPr>
        <p:blipFill>
          <a:blip r:embed="rId3" cstate="print">
            <a:duotone>
              <a:prstClr val="black"/>
              <a:srgbClr val="00A249">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922907" y="1643345"/>
            <a:ext cx="411480" cy="411480"/>
          </a:xfrm>
          <a:prstGeom prst="rect">
            <a:avLst/>
          </a:prstGeom>
        </p:spPr>
      </p:pic>
      <p:pic>
        <p:nvPicPr>
          <p:cNvPr id="4" name="Picture 3">
            <a:extLst>
              <a:ext uri="{FF2B5EF4-FFF2-40B4-BE49-F238E27FC236}">
                <a16:creationId xmlns:a16="http://schemas.microsoft.com/office/drawing/2014/main" id="{45D08B79-8EBA-40C7-91B8-76D8B26C5576}"/>
              </a:ext>
            </a:extLst>
          </p:cNvPr>
          <p:cNvPicPr>
            <a:picLocks noChangeAspect="1"/>
          </p:cNvPicPr>
          <p:nvPr/>
        </p:nvPicPr>
        <p:blipFill>
          <a:blip r:embed="rId5"/>
          <a:stretch>
            <a:fillRect/>
          </a:stretch>
        </p:blipFill>
        <p:spPr>
          <a:xfrm>
            <a:off x="7684339" y="1587023"/>
            <a:ext cx="561137" cy="480060"/>
          </a:xfrm>
          <a:prstGeom prst="rect">
            <a:avLst/>
          </a:prstGeom>
        </p:spPr>
      </p:pic>
      <p:sp>
        <p:nvSpPr>
          <p:cNvPr id="8" name="TextBox 7">
            <a:extLst>
              <a:ext uri="{FF2B5EF4-FFF2-40B4-BE49-F238E27FC236}">
                <a16:creationId xmlns:a16="http://schemas.microsoft.com/office/drawing/2014/main" id="{9CF4B168-1C5D-44C9-8C50-9E82C2000607}"/>
              </a:ext>
            </a:extLst>
          </p:cNvPr>
          <p:cNvSpPr txBox="1"/>
          <p:nvPr/>
        </p:nvSpPr>
        <p:spPr>
          <a:xfrm>
            <a:off x="630384" y="2220294"/>
            <a:ext cx="2285883" cy="323165"/>
          </a:xfrm>
          <a:prstGeom prst="rect">
            <a:avLst/>
          </a:prstGeom>
          <a:noFill/>
        </p:spPr>
        <p:txBody>
          <a:bodyPr wrap="none" lIns="0" tIns="0" rIns="0" bIns="0" rtlCol="0">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Arial" pitchFamily="34" charset="0"/>
              </a:rPr>
              <a:t>PUBLISH ANNUAL CORPORATE</a:t>
            </a:r>
          </a:p>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Arial" pitchFamily="34" charset="0"/>
              </a:rPr>
              <a:t>SUSTAINABILITY PERFORMANCE REPORT</a:t>
            </a:r>
          </a:p>
        </p:txBody>
      </p:sp>
      <p:sp>
        <p:nvSpPr>
          <p:cNvPr id="15" name="TextBox 14">
            <a:extLst>
              <a:ext uri="{FF2B5EF4-FFF2-40B4-BE49-F238E27FC236}">
                <a16:creationId xmlns:a16="http://schemas.microsoft.com/office/drawing/2014/main" id="{23C575A9-512A-429C-961F-FD48E8295FA8}"/>
              </a:ext>
            </a:extLst>
          </p:cNvPr>
          <p:cNvSpPr txBox="1"/>
          <p:nvPr/>
        </p:nvSpPr>
        <p:spPr>
          <a:xfrm>
            <a:off x="979838" y="1703151"/>
            <a:ext cx="1936428" cy="323165"/>
          </a:xfrm>
          <a:prstGeom prst="rect">
            <a:avLst/>
          </a:prstGeom>
          <a:noFill/>
        </p:spPr>
        <p:txBody>
          <a:bodyPr wrap="none" lIns="0" tIns="0" rIns="0" bIns="0" rtlCol="0">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Arial" pitchFamily="34" charset="0"/>
              </a:rPr>
              <a:t>ESTABLISHED FORWARD-LOOKING</a:t>
            </a:r>
          </a:p>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Arial" pitchFamily="34" charset="0"/>
              </a:rPr>
              <a:t>SUSTAINABILITY GOALS</a:t>
            </a:r>
          </a:p>
        </p:txBody>
      </p:sp>
      <p:cxnSp>
        <p:nvCxnSpPr>
          <p:cNvPr id="14" name="Straight Connector 13">
            <a:extLst>
              <a:ext uri="{FF2B5EF4-FFF2-40B4-BE49-F238E27FC236}">
                <a16:creationId xmlns:a16="http://schemas.microsoft.com/office/drawing/2014/main" id="{BA201241-5381-48BB-A462-2F06982038CE}"/>
              </a:ext>
            </a:extLst>
          </p:cNvPr>
          <p:cNvCxnSpPr>
            <a:cxnSpLocks/>
          </p:cNvCxnSpPr>
          <p:nvPr/>
        </p:nvCxnSpPr>
        <p:spPr>
          <a:xfrm>
            <a:off x="685800" y="1600200"/>
            <a:ext cx="7886701"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994FCF-D1B0-4F1A-8BE4-D3C8BC4F2F38}"/>
              </a:ext>
            </a:extLst>
          </p:cNvPr>
          <p:cNvCxnSpPr>
            <a:cxnSpLocks/>
          </p:cNvCxnSpPr>
          <p:nvPr/>
        </p:nvCxnSpPr>
        <p:spPr>
          <a:xfrm>
            <a:off x="685800" y="2114550"/>
            <a:ext cx="7886701"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AB08BC5-999F-4CF1-A0CE-38124FB2B3CB}"/>
              </a:ext>
            </a:extLst>
          </p:cNvPr>
          <p:cNvCxnSpPr>
            <a:cxnSpLocks/>
          </p:cNvCxnSpPr>
          <p:nvPr/>
        </p:nvCxnSpPr>
        <p:spPr>
          <a:xfrm>
            <a:off x="685800" y="2628900"/>
            <a:ext cx="7886701"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ADD8A0B-3141-4965-A006-FE45BCB026D6}"/>
              </a:ext>
            </a:extLst>
          </p:cNvPr>
          <p:cNvCxnSpPr>
            <a:cxnSpLocks/>
          </p:cNvCxnSpPr>
          <p:nvPr/>
        </p:nvCxnSpPr>
        <p:spPr>
          <a:xfrm>
            <a:off x="685800" y="3143250"/>
            <a:ext cx="7886701"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10F0710-0DA7-4F14-AC77-DB5AECBC9D74}"/>
              </a:ext>
            </a:extLst>
          </p:cNvPr>
          <p:cNvSpPr txBox="1"/>
          <p:nvPr/>
        </p:nvSpPr>
        <p:spPr>
          <a:xfrm>
            <a:off x="724961" y="2727430"/>
            <a:ext cx="2191306" cy="323165"/>
          </a:xfrm>
          <a:prstGeom prst="rect">
            <a:avLst/>
          </a:prstGeom>
          <a:noFill/>
        </p:spPr>
        <p:txBody>
          <a:bodyPr wrap="none" lIns="0" tIns="0" rIns="0" bIns="0" rtlCol="0">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Arial" pitchFamily="34" charset="0"/>
              </a:rPr>
              <a:t>MEASURE AND AUDIT INFORMATION</a:t>
            </a:r>
          </a:p>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Arial" pitchFamily="34" charset="0"/>
              </a:rPr>
              <a:t>RELATED TO SUPPLIER SUSTAINABILITY</a:t>
            </a:r>
          </a:p>
        </p:txBody>
      </p:sp>
      <p:sp>
        <p:nvSpPr>
          <p:cNvPr id="24" name="TextBox 23">
            <a:extLst>
              <a:ext uri="{FF2B5EF4-FFF2-40B4-BE49-F238E27FC236}">
                <a16:creationId xmlns:a16="http://schemas.microsoft.com/office/drawing/2014/main" id="{69C39CD6-E39A-4B0D-9B3F-D6B0B9B12FB6}"/>
              </a:ext>
            </a:extLst>
          </p:cNvPr>
          <p:cNvSpPr txBox="1"/>
          <p:nvPr/>
        </p:nvSpPr>
        <p:spPr>
          <a:xfrm>
            <a:off x="365889" y="3250725"/>
            <a:ext cx="2550378" cy="323165"/>
          </a:xfrm>
          <a:prstGeom prst="rect">
            <a:avLst/>
          </a:prstGeom>
          <a:noFill/>
        </p:spPr>
        <p:txBody>
          <a:bodyPr wrap="none" lIns="0" tIns="0" rIns="0" bIns="0" rtlCol="0">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Arial" pitchFamily="34" charset="0"/>
              </a:rPr>
              <a:t>ASSIGN RESPONSIBILITY FOR SUSTAINABILITY</a:t>
            </a:r>
          </a:p>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Arial" pitchFamily="34" charset="0"/>
              </a:rPr>
              <a:t>TO THE BOARD OF DIRECTORS</a:t>
            </a:r>
          </a:p>
        </p:txBody>
      </p:sp>
      <p:sp>
        <p:nvSpPr>
          <p:cNvPr id="25" name="TextBox 24">
            <a:extLst>
              <a:ext uri="{FF2B5EF4-FFF2-40B4-BE49-F238E27FC236}">
                <a16:creationId xmlns:a16="http://schemas.microsoft.com/office/drawing/2014/main" id="{04471268-8CCF-48CD-BE9C-CBE0BA5FAA77}"/>
              </a:ext>
            </a:extLst>
          </p:cNvPr>
          <p:cNvSpPr txBox="1"/>
          <p:nvPr/>
        </p:nvSpPr>
        <p:spPr>
          <a:xfrm>
            <a:off x="738267" y="3779849"/>
            <a:ext cx="2181687" cy="323165"/>
          </a:xfrm>
          <a:prstGeom prst="rect">
            <a:avLst/>
          </a:prstGeom>
          <a:noFill/>
        </p:spPr>
        <p:txBody>
          <a:bodyPr wrap="none" lIns="0" tIns="0" rIns="0" bIns="0" rtlCol="0">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Arial" pitchFamily="34" charset="0"/>
              </a:rPr>
              <a:t>FORM SEPARATE BOARD COMMITTEES</a:t>
            </a:r>
          </a:p>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Arial" pitchFamily="34" charset="0"/>
              </a:rPr>
              <a:t>FOR SUSTAINABILITY</a:t>
            </a:r>
          </a:p>
        </p:txBody>
      </p:sp>
      <p:cxnSp>
        <p:nvCxnSpPr>
          <p:cNvPr id="26" name="Straight Connector 25">
            <a:extLst>
              <a:ext uri="{FF2B5EF4-FFF2-40B4-BE49-F238E27FC236}">
                <a16:creationId xmlns:a16="http://schemas.microsoft.com/office/drawing/2014/main" id="{E7CB73CF-3251-4C4F-A919-C71026B46BF8}"/>
              </a:ext>
            </a:extLst>
          </p:cNvPr>
          <p:cNvCxnSpPr>
            <a:cxnSpLocks/>
          </p:cNvCxnSpPr>
          <p:nvPr/>
        </p:nvCxnSpPr>
        <p:spPr>
          <a:xfrm>
            <a:off x="723966" y="3657600"/>
            <a:ext cx="7886701"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142114-A293-41E6-A72F-E8B1168DE39E}"/>
              </a:ext>
            </a:extLst>
          </p:cNvPr>
          <p:cNvCxnSpPr>
            <a:cxnSpLocks/>
          </p:cNvCxnSpPr>
          <p:nvPr/>
        </p:nvCxnSpPr>
        <p:spPr>
          <a:xfrm>
            <a:off x="723966" y="4229100"/>
            <a:ext cx="7886701"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40F16D9-5C47-4B4F-87D3-EFB8FC353E92}"/>
              </a:ext>
            </a:extLst>
          </p:cNvPr>
          <p:cNvSpPr txBox="1"/>
          <p:nvPr/>
        </p:nvSpPr>
        <p:spPr>
          <a:xfrm>
            <a:off x="857002" y="4347510"/>
            <a:ext cx="2056653" cy="323165"/>
          </a:xfrm>
          <a:prstGeom prst="rect">
            <a:avLst/>
          </a:prstGeom>
          <a:noFill/>
        </p:spPr>
        <p:txBody>
          <a:bodyPr wrap="none" lIns="0" tIns="0" rIns="0" bIns="0" rtlCol="0">
            <a:spAutoFit/>
          </a:body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Arial" pitchFamily="34" charset="0"/>
              </a:rPr>
              <a:t>MAKE EXECUTIVE COMPENSATION A</a:t>
            </a:r>
          </a:p>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Arial" pitchFamily="34" charset="0"/>
              </a:rPr>
              <a:t>FUNCTION OF ESG PERFORMANCE</a:t>
            </a:r>
          </a:p>
        </p:txBody>
      </p:sp>
      <p:pic>
        <p:nvPicPr>
          <p:cNvPr id="2050" name="Picture 2" descr="Image result for J&amp;J logo">
            <a:extLst>
              <a:ext uri="{FF2B5EF4-FFF2-40B4-BE49-F238E27FC236}">
                <a16:creationId xmlns:a16="http://schemas.microsoft.com/office/drawing/2014/main" id="{B4B9A64D-A45E-4781-BFDC-9E7E69D27C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8146" y="1116659"/>
            <a:ext cx="489862" cy="4030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edtronic logo">
            <a:extLst>
              <a:ext uri="{FF2B5EF4-FFF2-40B4-BE49-F238E27FC236}">
                <a16:creationId xmlns:a16="http://schemas.microsoft.com/office/drawing/2014/main" id="{83D495B4-853C-42A8-BB3E-971BAF0716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3279" y="1028701"/>
            <a:ext cx="787511" cy="43791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481B7AD3-4979-49F0-9659-14C2850BCFD4}"/>
              </a:ext>
            </a:extLst>
          </p:cNvPr>
          <p:cNvPicPr>
            <a:picLocks noChangeAspect="1"/>
          </p:cNvPicPr>
          <p:nvPr/>
        </p:nvPicPr>
        <p:blipFill>
          <a:blip r:embed="rId8"/>
          <a:stretch>
            <a:fillRect/>
          </a:stretch>
        </p:blipFill>
        <p:spPr>
          <a:xfrm>
            <a:off x="7315685" y="1170914"/>
            <a:ext cx="1237898" cy="332399"/>
          </a:xfrm>
          <a:prstGeom prst="rect">
            <a:avLst/>
          </a:prstGeom>
        </p:spPr>
      </p:pic>
      <p:pic>
        <p:nvPicPr>
          <p:cNvPr id="33" name="Picture 32">
            <a:extLst>
              <a:ext uri="{FF2B5EF4-FFF2-40B4-BE49-F238E27FC236}">
                <a16:creationId xmlns:a16="http://schemas.microsoft.com/office/drawing/2014/main" id="{4946F0EF-0C56-407A-AD14-6025537D9202}"/>
              </a:ext>
            </a:extLst>
          </p:cNvPr>
          <p:cNvPicPr>
            <a:picLocks noChangeAspect="1"/>
          </p:cNvPicPr>
          <p:nvPr/>
        </p:nvPicPr>
        <p:blipFill>
          <a:blip r:embed="rId3" cstate="print">
            <a:duotone>
              <a:prstClr val="black"/>
              <a:srgbClr val="00A249">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044945" y="3184471"/>
            <a:ext cx="411480" cy="411480"/>
          </a:xfrm>
          <a:prstGeom prst="rect">
            <a:avLst/>
          </a:prstGeom>
        </p:spPr>
      </p:pic>
      <p:pic>
        <p:nvPicPr>
          <p:cNvPr id="34" name="Picture 33">
            <a:extLst>
              <a:ext uri="{FF2B5EF4-FFF2-40B4-BE49-F238E27FC236}">
                <a16:creationId xmlns:a16="http://schemas.microsoft.com/office/drawing/2014/main" id="{811F7302-BA80-46EE-8151-5CE25456271D}"/>
              </a:ext>
            </a:extLst>
          </p:cNvPr>
          <p:cNvPicPr>
            <a:picLocks noChangeAspect="1"/>
          </p:cNvPicPr>
          <p:nvPr/>
        </p:nvPicPr>
        <p:blipFill>
          <a:blip r:embed="rId3" cstate="print">
            <a:duotone>
              <a:prstClr val="black"/>
              <a:srgbClr val="00A249">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924029" y="3187925"/>
            <a:ext cx="411480" cy="411480"/>
          </a:xfrm>
          <a:prstGeom prst="rect">
            <a:avLst/>
          </a:prstGeom>
        </p:spPr>
      </p:pic>
      <p:pic>
        <p:nvPicPr>
          <p:cNvPr id="35" name="Picture 34">
            <a:extLst>
              <a:ext uri="{FF2B5EF4-FFF2-40B4-BE49-F238E27FC236}">
                <a16:creationId xmlns:a16="http://schemas.microsoft.com/office/drawing/2014/main" id="{81D8035F-D69F-48E9-B719-0B655E4DDB85}"/>
              </a:ext>
            </a:extLst>
          </p:cNvPr>
          <p:cNvPicPr>
            <a:picLocks noChangeAspect="1"/>
          </p:cNvPicPr>
          <p:nvPr/>
        </p:nvPicPr>
        <p:blipFill>
          <a:blip r:embed="rId3" cstate="print">
            <a:duotone>
              <a:prstClr val="black"/>
              <a:srgbClr val="00A249">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922907" y="2683025"/>
            <a:ext cx="411480" cy="411480"/>
          </a:xfrm>
          <a:prstGeom prst="rect">
            <a:avLst/>
          </a:prstGeom>
        </p:spPr>
      </p:pic>
      <p:pic>
        <p:nvPicPr>
          <p:cNvPr id="36" name="Picture 35">
            <a:extLst>
              <a:ext uri="{FF2B5EF4-FFF2-40B4-BE49-F238E27FC236}">
                <a16:creationId xmlns:a16="http://schemas.microsoft.com/office/drawing/2014/main" id="{07846AA6-2D8F-4FBC-8258-AAF5889A44A1}"/>
              </a:ext>
            </a:extLst>
          </p:cNvPr>
          <p:cNvPicPr>
            <a:picLocks noChangeAspect="1"/>
          </p:cNvPicPr>
          <p:nvPr/>
        </p:nvPicPr>
        <p:blipFill>
          <a:blip r:embed="rId3" cstate="print">
            <a:duotone>
              <a:prstClr val="black"/>
              <a:srgbClr val="00A249">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371939" y="2676540"/>
            <a:ext cx="411480" cy="411480"/>
          </a:xfrm>
          <a:prstGeom prst="rect">
            <a:avLst/>
          </a:prstGeom>
        </p:spPr>
      </p:pic>
      <p:pic>
        <p:nvPicPr>
          <p:cNvPr id="37" name="Picture 36">
            <a:extLst>
              <a:ext uri="{FF2B5EF4-FFF2-40B4-BE49-F238E27FC236}">
                <a16:creationId xmlns:a16="http://schemas.microsoft.com/office/drawing/2014/main" id="{16471B7B-1903-4B78-B78C-7E36712BA21D}"/>
              </a:ext>
            </a:extLst>
          </p:cNvPr>
          <p:cNvPicPr>
            <a:picLocks noChangeAspect="1"/>
          </p:cNvPicPr>
          <p:nvPr/>
        </p:nvPicPr>
        <p:blipFill>
          <a:blip r:embed="rId3" cstate="print">
            <a:duotone>
              <a:prstClr val="black"/>
              <a:srgbClr val="00A249">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044945" y="2680335"/>
            <a:ext cx="411480" cy="411480"/>
          </a:xfrm>
          <a:prstGeom prst="rect">
            <a:avLst/>
          </a:prstGeom>
        </p:spPr>
      </p:pic>
      <p:pic>
        <p:nvPicPr>
          <p:cNvPr id="38" name="Picture 37">
            <a:extLst>
              <a:ext uri="{FF2B5EF4-FFF2-40B4-BE49-F238E27FC236}">
                <a16:creationId xmlns:a16="http://schemas.microsoft.com/office/drawing/2014/main" id="{AAA11D68-9095-41AA-B6AC-DD4A5C5D232E}"/>
              </a:ext>
            </a:extLst>
          </p:cNvPr>
          <p:cNvPicPr>
            <a:picLocks noChangeAspect="1"/>
          </p:cNvPicPr>
          <p:nvPr/>
        </p:nvPicPr>
        <p:blipFill>
          <a:blip r:embed="rId3" cstate="print">
            <a:duotone>
              <a:prstClr val="black"/>
              <a:srgbClr val="00A249">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044945" y="2153100"/>
            <a:ext cx="411480" cy="411480"/>
          </a:xfrm>
          <a:prstGeom prst="rect">
            <a:avLst/>
          </a:prstGeom>
        </p:spPr>
      </p:pic>
      <p:pic>
        <p:nvPicPr>
          <p:cNvPr id="39" name="Picture 38">
            <a:extLst>
              <a:ext uri="{FF2B5EF4-FFF2-40B4-BE49-F238E27FC236}">
                <a16:creationId xmlns:a16="http://schemas.microsoft.com/office/drawing/2014/main" id="{2B21089E-95D4-43E4-BC81-E7A15267D2DA}"/>
              </a:ext>
            </a:extLst>
          </p:cNvPr>
          <p:cNvPicPr>
            <a:picLocks noChangeAspect="1"/>
          </p:cNvPicPr>
          <p:nvPr/>
        </p:nvPicPr>
        <p:blipFill>
          <a:blip r:embed="rId3" cstate="print">
            <a:duotone>
              <a:prstClr val="black"/>
              <a:srgbClr val="00A249">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371939" y="2165985"/>
            <a:ext cx="411480" cy="411480"/>
          </a:xfrm>
          <a:prstGeom prst="rect">
            <a:avLst/>
          </a:prstGeom>
        </p:spPr>
      </p:pic>
      <p:pic>
        <p:nvPicPr>
          <p:cNvPr id="40" name="Picture 39">
            <a:extLst>
              <a:ext uri="{FF2B5EF4-FFF2-40B4-BE49-F238E27FC236}">
                <a16:creationId xmlns:a16="http://schemas.microsoft.com/office/drawing/2014/main" id="{53B2D5C8-1847-4404-AB69-600198BB0231}"/>
              </a:ext>
            </a:extLst>
          </p:cNvPr>
          <p:cNvPicPr>
            <a:picLocks noChangeAspect="1"/>
          </p:cNvPicPr>
          <p:nvPr/>
        </p:nvPicPr>
        <p:blipFill>
          <a:blip r:embed="rId3" cstate="print">
            <a:duotone>
              <a:prstClr val="black"/>
              <a:srgbClr val="00A249">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059841" y="1639796"/>
            <a:ext cx="411480" cy="411480"/>
          </a:xfrm>
          <a:prstGeom prst="rect">
            <a:avLst/>
          </a:prstGeom>
        </p:spPr>
      </p:pic>
      <p:pic>
        <p:nvPicPr>
          <p:cNvPr id="41" name="Picture 40">
            <a:extLst>
              <a:ext uri="{FF2B5EF4-FFF2-40B4-BE49-F238E27FC236}">
                <a16:creationId xmlns:a16="http://schemas.microsoft.com/office/drawing/2014/main" id="{5DB9C45E-614E-4572-B17A-16EEF46E8A23}"/>
              </a:ext>
            </a:extLst>
          </p:cNvPr>
          <p:cNvPicPr>
            <a:picLocks noChangeAspect="1"/>
          </p:cNvPicPr>
          <p:nvPr/>
        </p:nvPicPr>
        <p:blipFill>
          <a:blip r:embed="rId3" cstate="print">
            <a:duotone>
              <a:prstClr val="black"/>
              <a:srgbClr val="00A249">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372090" y="1643345"/>
            <a:ext cx="411480" cy="411480"/>
          </a:xfrm>
          <a:prstGeom prst="rect">
            <a:avLst/>
          </a:prstGeom>
        </p:spPr>
      </p:pic>
      <p:pic>
        <p:nvPicPr>
          <p:cNvPr id="42" name="Picture 41">
            <a:extLst>
              <a:ext uri="{FF2B5EF4-FFF2-40B4-BE49-F238E27FC236}">
                <a16:creationId xmlns:a16="http://schemas.microsoft.com/office/drawing/2014/main" id="{82C54EDF-69BB-4A11-98B6-4A40B741129E}"/>
              </a:ext>
            </a:extLst>
          </p:cNvPr>
          <p:cNvPicPr>
            <a:picLocks noChangeAspect="1"/>
          </p:cNvPicPr>
          <p:nvPr/>
        </p:nvPicPr>
        <p:blipFill>
          <a:blip r:embed="rId3" cstate="print">
            <a:duotone>
              <a:prstClr val="black"/>
              <a:srgbClr val="00A249">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043306" y="3715796"/>
            <a:ext cx="411480" cy="411480"/>
          </a:xfrm>
          <a:prstGeom prst="rect">
            <a:avLst/>
          </a:prstGeom>
        </p:spPr>
      </p:pic>
      <p:pic>
        <p:nvPicPr>
          <p:cNvPr id="43" name="Picture 42">
            <a:extLst>
              <a:ext uri="{FF2B5EF4-FFF2-40B4-BE49-F238E27FC236}">
                <a16:creationId xmlns:a16="http://schemas.microsoft.com/office/drawing/2014/main" id="{0C40C716-EB16-419A-9339-37A5D7A30AC0}"/>
              </a:ext>
            </a:extLst>
          </p:cNvPr>
          <p:cNvPicPr>
            <a:picLocks noChangeAspect="1"/>
          </p:cNvPicPr>
          <p:nvPr/>
        </p:nvPicPr>
        <p:blipFill>
          <a:blip r:embed="rId3" cstate="print">
            <a:duotone>
              <a:prstClr val="black"/>
              <a:srgbClr val="00A249">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922907" y="2171093"/>
            <a:ext cx="411480" cy="411480"/>
          </a:xfrm>
          <a:prstGeom prst="rect">
            <a:avLst/>
          </a:prstGeom>
        </p:spPr>
      </p:pic>
      <p:pic>
        <p:nvPicPr>
          <p:cNvPr id="44" name="Picture 43">
            <a:extLst>
              <a:ext uri="{FF2B5EF4-FFF2-40B4-BE49-F238E27FC236}">
                <a16:creationId xmlns:a16="http://schemas.microsoft.com/office/drawing/2014/main" id="{94679BD7-DFD0-4A1B-8A21-B5D527B5AB43}"/>
              </a:ext>
            </a:extLst>
          </p:cNvPr>
          <p:cNvPicPr>
            <a:picLocks noChangeAspect="1"/>
          </p:cNvPicPr>
          <p:nvPr/>
        </p:nvPicPr>
        <p:blipFill>
          <a:blip r:embed="rId3" cstate="print">
            <a:duotone>
              <a:prstClr val="black"/>
              <a:srgbClr val="00A249">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922907" y="4283457"/>
            <a:ext cx="411480" cy="411480"/>
          </a:xfrm>
          <a:prstGeom prst="rect">
            <a:avLst/>
          </a:prstGeom>
        </p:spPr>
      </p:pic>
      <p:pic>
        <p:nvPicPr>
          <p:cNvPr id="45" name="Picture 44">
            <a:extLst>
              <a:ext uri="{FF2B5EF4-FFF2-40B4-BE49-F238E27FC236}">
                <a16:creationId xmlns:a16="http://schemas.microsoft.com/office/drawing/2014/main" id="{490C1C9C-3749-4393-851E-E61D808B69B2}"/>
              </a:ext>
            </a:extLst>
          </p:cNvPr>
          <p:cNvPicPr>
            <a:picLocks noChangeAspect="1"/>
          </p:cNvPicPr>
          <p:nvPr/>
        </p:nvPicPr>
        <p:blipFill>
          <a:blip r:embed="rId3" cstate="print">
            <a:duotone>
              <a:prstClr val="black"/>
              <a:srgbClr val="00A249">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924818" y="3715796"/>
            <a:ext cx="411480" cy="411480"/>
          </a:xfrm>
          <a:prstGeom prst="rect">
            <a:avLst/>
          </a:prstGeom>
        </p:spPr>
      </p:pic>
      <p:pic>
        <p:nvPicPr>
          <p:cNvPr id="46" name="Picture 45">
            <a:extLst>
              <a:ext uri="{FF2B5EF4-FFF2-40B4-BE49-F238E27FC236}">
                <a16:creationId xmlns:a16="http://schemas.microsoft.com/office/drawing/2014/main" id="{BC3C9730-178F-4A0D-9541-BC6C8D107933}"/>
              </a:ext>
            </a:extLst>
          </p:cNvPr>
          <p:cNvPicPr>
            <a:picLocks noChangeAspect="1"/>
          </p:cNvPicPr>
          <p:nvPr/>
        </p:nvPicPr>
        <p:blipFill>
          <a:blip r:embed="rId5"/>
          <a:stretch>
            <a:fillRect/>
          </a:stretch>
        </p:blipFill>
        <p:spPr>
          <a:xfrm>
            <a:off x="7682629" y="2106119"/>
            <a:ext cx="561137" cy="480060"/>
          </a:xfrm>
          <a:prstGeom prst="rect">
            <a:avLst/>
          </a:prstGeom>
        </p:spPr>
      </p:pic>
      <p:pic>
        <p:nvPicPr>
          <p:cNvPr id="47" name="Picture 46">
            <a:extLst>
              <a:ext uri="{FF2B5EF4-FFF2-40B4-BE49-F238E27FC236}">
                <a16:creationId xmlns:a16="http://schemas.microsoft.com/office/drawing/2014/main" id="{D16FE064-8851-40DE-A03D-15A114CF0188}"/>
              </a:ext>
            </a:extLst>
          </p:cNvPr>
          <p:cNvPicPr>
            <a:picLocks noChangeAspect="1"/>
          </p:cNvPicPr>
          <p:nvPr/>
        </p:nvPicPr>
        <p:blipFill>
          <a:blip r:embed="rId5"/>
          <a:stretch>
            <a:fillRect/>
          </a:stretch>
        </p:blipFill>
        <p:spPr>
          <a:xfrm>
            <a:off x="7698932" y="2625216"/>
            <a:ext cx="561137" cy="480060"/>
          </a:xfrm>
          <a:prstGeom prst="rect">
            <a:avLst/>
          </a:prstGeom>
        </p:spPr>
      </p:pic>
      <p:pic>
        <p:nvPicPr>
          <p:cNvPr id="48" name="Picture 47">
            <a:extLst>
              <a:ext uri="{FF2B5EF4-FFF2-40B4-BE49-F238E27FC236}">
                <a16:creationId xmlns:a16="http://schemas.microsoft.com/office/drawing/2014/main" id="{D4C04813-85E1-4E6E-80D5-2FEB05B079B8}"/>
              </a:ext>
            </a:extLst>
          </p:cNvPr>
          <p:cNvPicPr>
            <a:picLocks noChangeAspect="1"/>
          </p:cNvPicPr>
          <p:nvPr/>
        </p:nvPicPr>
        <p:blipFill>
          <a:blip r:embed="rId5"/>
          <a:stretch>
            <a:fillRect/>
          </a:stretch>
        </p:blipFill>
        <p:spPr>
          <a:xfrm>
            <a:off x="7682629" y="3155657"/>
            <a:ext cx="561137" cy="480060"/>
          </a:xfrm>
          <a:prstGeom prst="rect">
            <a:avLst/>
          </a:prstGeom>
        </p:spPr>
      </p:pic>
      <p:pic>
        <p:nvPicPr>
          <p:cNvPr id="49" name="Picture 48">
            <a:extLst>
              <a:ext uri="{FF2B5EF4-FFF2-40B4-BE49-F238E27FC236}">
                <a16:creationId xmlns:a16="http://schemas.microsoft.com/office/drawing/2014/main" id="{D1A9C1BD-9E4D-4957-99C5-803898EFBC58}"/>
              </a:ext>
            </a:extLst>
          </p:cNvPr>
          <p:cNvPicPr>
            <a:picLocks noChangeAspect="1"/>
          </p:cNvPicPr>
          <p:nvPr/>
        </p:nvPicPr>
        <p:blipFill>
          <a:blip r:embed="rId5"/>
          <a:stretch>
            <a:fillRect/>
          </a:stretch>
        </p:blipFill>
        <p:spPr>
          <a:xfrm>
            <a:off x="7697143" y="3677651"/>
            <a:ext cx="561137" cy="480060"/>
          </a:xfrm>
          <a:prstGeom prst="rect">
            <a:avLst/>
          </a:prstGeom>
        </p:spPr>
      </p:pic>
      <p:pic>
        <p:nvPicPr>
          <p:cNvPr id="50" name="Picture 49">
            <a:extLst>
              <a:ext uri="{FF2B5EF4-FFF2-40B4-BE49-F238E27FC236}">
                <a16:creationId xmlns:a16="http://schemas.microsoft.com/office/drawing/2014/main" id="{D8D9F95C-4ADB-4CFE-8E57-0515352DAA30}"/>
              </a:ext>
            </a:extLst>
          </p:cNvPr>
          <p:cNvPicPr>
            <a:picLocks noChangeAspect="1"/>
          </p:cNvPicPr>
          <p:nvPr/>
        </p:nvPicPr>
        <p:blipFill>
          <a:blip r:embed="rId5"/>
          <a:stretch>
            <a:fillRect/>
          </a:stretch>
        </p:blipFill>
        <p:spPr>
          <a:xfrm>
            <a:off x="7698932" y="4224776"/>
            <a:ext cx="561137" cy="480060"/>
          </a:xfrm>
          <a:prstGeom prst="rect">
            <a:avLst/>
          </a:prstGeom>
        </p:spPr>
      </p:pic>
      <p:pic>
        <p:nvPicPr>
          <p:cNvPr id="51" name="Picture 50">
            <a:extLst>
              <a:ext uri="{FF2B5EF4-FFF2-40B4-BE49-F238E27FC236}">
                <a16:creationId xmlns:a16="http://schemas.microsoft.com/office/drawing/2014/main" id="{E35441F8-3C4D-4ACF-91B8-9529D2579280}"/>
              </a:ext>
            </a:extLst>
          </p:cNvPr>
          <p:cNvPicPr>
            <a:picLocks noChangeAspect="1"/>
          </p:cNvPicPr>
          <p:nvPr/>
        </p:nvPicPr>
        <p:blipFill>
          <a:blip r:embed="rId3" cstate="print">
            <a:duotone>
              <a:prstClr val="black"/>
              <a:srgbClr val="00A249">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060981" y="4283457"/>
            <a:ext cx="411480" cy="411480"/>
          </a:xfrm>
          <a:prstGeom prst="rect">
            <a:avLst/>
          </a:prstGeom>
        </p:spPr>
      </p:pic>
      <p:pic>
        <p:nvPicPr>
          <p:cNvPr id="52" name="Picture 51">
            <a:extLst>
              <a:ext uri="{FF2B5EF4-FFF2-40B4-BE49-F238E27FC236}">
                <a16:creationId xmlns:a16="http://schemas.microsoft.com/office/drawing/2014/main" id="{558EF74E-6905-4395-913E-690F616D3498}"/>
              </a:ext>
            </a:extLst>
          </p:cNvPr>
          <p:cNvPicPr>
            <a:picLocks noChangeAspect="1"/>
          </p:cNvPicPr>
          <p:nvPr/>
        </p:nvPicPr>
        <p:blipFill>
          <a:blip r:embed="rId3" cstate="print">
            <a:duotone>
              <a:prstClr val="black"/>
              <a:srgbClr val="00A249">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371939" y="3194910"/>
            <a:ext cx="411480" cy="411480"/>
          </a:xfrm>
          <a:prstGeom prst="rect">
            <a:avLst/>
          </a:prstGeom>
        </p:spPr>
      </p:pic>
      <p:pic>
        <p:nvPicPr>
          <p:cNvPr id="9" name="Picture 8">
            <a:extLst>
              <a:ext uri="{FF2B5EF4-FFF2-40B4-BE49-F238E27FC236}">
                <a16:creationId xmlns:a16="http://schemas.microsoft.com/office/drawing/2014/main" id="{4597C749-98F5-429B-AC43-DD73AB85A17E}"/>
              </a:ext>
            </a:extLst>
          </p:cNvPr>
          <p:cNvPicPr>
            <a:picLocks noChangeAspect="1"/>
          </p:cNvPicPr>
          <p:nvPr/>
        </p:nvPicPr>
        <p:blipFill>
          <a:blip r:embed="rId9"/>
          <a:stretch>
            <a:fillRect/>
          </a:stretch>
        </p:blipFill>
        <p:spPr>
          <a:xfrm>
            <a:off x="6141472" y="1166971"/>
            <a:ext cx="915221" cy="322022"/>
          </a:xfrm>
          <a:prstGeom prst="rect">
            <a:avLst/>
          </a:prstGeom>
        </p:spPr>
      </p:pic>
      <p:pic>
        <p:nvPicPr>
          <p:cNvPr id="54" name="Picture 53">
            <a:extLst>
              <a:ext uri="{FF2B5EF4-FFF2-40B4-BE49-F238E27FC236}">
                <a16:creationId xmlns:a16="http://schemas.microsoft.com/office/drawing/2014/main" id="{178C02B6-A023-4DB2-B1A2-51F42A72043A}"/>
              </a:ext>
            </a:extLst>
          </p:cNvPr>
          <p:cNvPicPr>
            <a:picLocks noChangeAspect="1"/>
          </p:cNvPicPr>
          <p:nvPr/>
        </p:nvPicPr>
        <p:blipFill>
          <a:blip r:embed="rId5"/>
          <a:stretch>
            <a:fillRect/>
          </a:stretch>
        </p:blipFill>
        <p:spPr>
          <a:xfrm>
            <a:off x="6318514" y="4224776"/>
            <a:ext cx="561137" cy="480060"/>
          </a:xfrm>
          <a:prstGeom prst="rect">
            <a:avLst/>
          </a:prstGeom>
        </p:spPr>
      </p:pic>
      <p:pic>
        <p:nvPicPr>
          <p:cNvPr id="55" name="Picture 54">
            <a:extLst>
              <a:ext uri="{FF2B5EF4-FFF2-40B4-BE49-F238E27FC236}">
                <a16:creationId xmlns:a16="http://schemas.microsoft.com/office/drawing/2014/main" id="{301E5CB7-5773-4032-B4BF-D1B2E1465FBE}"/>
              </a:ext>
            </a:extLst>
          </p:cNvPr>
          <p:cNvPicPr>
            <a:picLocks noChangeAspect="1"/>
          </p:cNvPicPr>
          <p:nvPr/>
        </p:nvPicPr>
        <p:blipFill>
          <a:blip r:embed="rId5"/>
          <a:stretch>
            <a:fillRect/>
          </a:stretch>
        </p:blipFill>
        <p:spPr>
          <a:xfrm>
            <a:off x="6318514" y="3677651"/>
            <a:ext cx="561137" cy="480060"/>
          </a:xfrm>
          <a:prstGeom prst="rect">
            <a:avLst/>
          </a:prstGeom>
        </p:spPr>
      </p:pic>
    </p:spTree>
    <p:extLst>
      <p:ext uri="{BB962C8B-B14F-4D97-AF65-F5344CB8AC3E}">
        <p14:creationId xmlns:p14="http://schemas.microsoft.com/office/powerpoint/2010/main" val="646999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9715AD7-2F61-0C41-8FF8-F3D1AC82D3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030743"/>
            <a:ext cx="9144000" cy="338352"/>
          </a:xfrm>
          <a:prstGeom prst="rect">
            <a:avLst/>
          </a:prstGeom>
        </p:spPr>
      </p:pic>
      <p:pic>
        <p:nvPicPr>
          <p:cNvPr id="19" name="Picture 18">
            <a:extLst>
              <a:ext uri="{FF2B5EF4-FFF2-40B4-BE49-F238E27FC236}">
                <a16:creationId xmlns:a16="http://schemas.microsoft.com/office/drawing/2014/main" id="{9D1AEB18-E477-D348-A908-3540AC4592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3456867"/>
            <a:ext cx="9144000" cy="1689907"/>
          </a:xfrm>
          <a:prstGeom prst="rect">
            <a:avLst/>
          </a:prstGeom>
        </p:spPr>
      </p:pic>
      <p:sp>
        <p:nvSpPr>
          <p:cNvPr id="20" name="Title 1">
            <a:extLst>
              <a:ext uri="{FF2B5EF4-FFF2-40B4-BE49-F238E27FC236}">
                <a16:creationId xmlns:a16="http://schemas.microsoft.com/office/drawing/2014/main" id="{A49E51AB-B291-8F4A-A867-D33154F49E15}"/>
              </a:ext>
            </a:extLst>
          </p:cNvPr>
          <p:cNvSpPr txBox="1">
            <a:spLocks/>
          </p:cNvSpPr>
          <p:nvPr/>
        </p:nvSpPr>
        <p:spPr>
          <a:xfrm>
            <a:off x="403423" y="365971"/>
            <a:ext cx="7543800" cy="917198"/>
          </a:xfrm>
        </p:spPr>
        <p:txBody>
          <a:bodyPr/>
          <a:lst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pPr marL="0" marR="0" lvl="0" indent="0" algn="l" defTabSz="914378" rtl="0" eaLnBrk="1" fontAlgn="base"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Black"/>
                <a:ea typeface="MS PGothic" pitchFamily="34" charset="-128"/>
              </a:rPr>
              <a:t>Creating the </a:t>
            </a:r>
          </a:p>
          <a:p>
            <a:pPr marL="0" marR="0" lvl="0" indent="0" algn="l" defTabSz="914378" rtl="0" eaLnBrk="1" fontAlgn="base"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B500"/>
                </a:solidFill>
                <a:effectLst/>
                <a:uLnTx/>
                <a:uFillTx/>
                <a:latin typeface="Arial Black"/>
                <a:ea typeface="MS PGothic" pitchFamily="34" charset="-128"/>
              </a:rPr>
              <a:t>sustainability charter</a:t>
            </a:r>
          </a:p>
        </p:txBody>
      </p:sp>
      <p:grpSp>
        <p:nvGrpSpPr>
          <p:cNvPr id="38" name="Group 37">
            <a:extLst>
              <a:ext uri="{FF2B5EF4-FFF2-40B4-BE49-F238E27FC236}">
                <a16:creationId xmlns:a16="http://schemas.microsoft.com/office/drawing/2014/main" id="{B76BAD54-C12B-2F44-8FC8-FD6FDA8AF2D7}"/>
              </a:ext>
            </a:extLst>
          </p:cNvPr>
          <p:cNvGrpSpPr/>
          <p:nvPr/>
        </p:nvGrpSpPr>
        <p:grpSpPr>
          <a:xfrm>
            <a:off x="1352849" y="1344014"/>
            <a:ext cx="1645920" cy="3086100"/>
            <a:chOff x="906484" y="1344014"/>
            <a:chExt cx="1645920" cy="3086100"/>
          </a:xfrm>
          <a:effectLst/>
        </p:grpSpPr>
        <p:sp>
          <p:nvSpPr>
            <p:cNvPr id="23" name="Rectangle 22">
              <a:extLst>
                <a:ext uri="{FF2B5EF4-FFF2-40B4-BE49-F238E27FC236}">
                  <a16:creationId xmlns:a16="http://schemas.microsoft.com/office/drawing/2014/main" id="{450AC7BC-A9E0-3E4E-BB38-B916E7E4B6E5}"/>
                </a:ext>
              </a:extLst>
            </p:cNvPr>
            <p:cNvSpPr/>
            <p:nvPr/>
          </p:nvSpPr>
          <p:spPr>
            <a:xfrm>
              <a:off x="906484" y="1344014"/>
              <a:ext cx="1645920" cy="3086100"/>
            </a:xfrm>
            <a:prstGeom prst="rect">
              <a:avLst/>
            </a:prstGeom>
            <a:solidFill>
              <a:schemeClr val="bg1"/>
            </a:solidFill>
            <a:ln>
              <a:noFill/>
            </a:ln>
            <a:effectLst>
              <a:glow rad="63500">
                <a:schemeClr val="bg1">
                  <a:lumMod val="9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66"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pitchFamily="18" charset="77"/>
                <a:ea typeface="+mn-ea"/>
                <a:cs typeface="+mn-cs"/>
              </a:endParaRPr>
            </a:p>
          </p:txBody>
        </p:sp>
        <p:pic>
          <p:nvPicPr>
            <p:cNvPr id="27" name="Picture 26" descr="A close up of a logo&#10;&#10;Description automatically generated">
              <a:extLst>
                <a:ext uri="{FF2B5EF4-FFF2-40B4-BE49-F238E27FC236}">
                  <a16:creationId xmlns:a16="http://schemas.microsoft.com/office/drawing/2014/main" id="{EB62DA24-B747-B743-8148-4DD95E6DE8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9561" y="1573014"/>
              <a:ext cx="1087748" cy="1087748"/>
            </a:xfrm>
            <a:prstGeom prst="rect">
              <a:avLst/>
            </a:prstGeom>
          </p:spPr>
        </p:pic>
        <p:sp>
          <p:nvSpPr>
            <p:cNvPr id="28" name="TextBox 27">
              <a:extLst>
                <a:ext uri="{FF2B5EF4-FFF2-40B4-BE49-F238E27FC236}">
                  <a16:creationId xmlns:a16="http://schemas.microsoft.com/office/drawing/2014/main" id="{C3A0165D-27B4-604A-8DC3-11A9B47BD348}"/>
                </a:ext>
              </a:extLst>
            </p:cNvPr>
            <p:cNvSpPr txBox="1"/>
            <p:nvPr/>
          </p:nvSpPr>
          <p:spPr>
            <a:xfrm>
              <a:off x="1191000" y="2749215"/>
              <a:ext cx="1064871" cy="553998"/>
            </a:xfrm>
            <a:prstGeom prst="rect">
              <a:avLst/>
            </a:prstGeom>
            <a:noFill/>
          </p:spPr>
          <p:txBody>
            <a:bodyPr wrap="square" lIns="0" tIns="0" rIns="0" bIns="0"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ckwell" panose="02060603020205020403" pitchFamily="18" charset="77"/>
                  <a:ea typeface="MS PGothic" charset="0"/>
                  <a:cs typeface="+mn-cs"/>
                </a:rPr>
                <a:t>Resource efficiency</a:t>
              </a:r>
            </a:p>
          </p:txBody>
        </p:sp>
        <p:sp>
          <p:nvSpPr>
            <p:cNvPr id="29" name="TextBox 28">
              <a:extLst>
                <a:ext uri="{FF2B5EF4-FFF2-40B4-BE49-F238E27FC236}">
                  <a16:creationId xmlns:a16="http://schemas.microsoft.com/office/drawing/2014/main" id="{7AA32A9E-BDB6-8D42-A583-62FE8A3A18AD}"/>
                </a:ext>
              </a:extLst>
            </p:cNvPr>
            <p:cNvSpPr txBox="1"/>
            <p:nvPr/>
          </p:nvSpPr>
          <p:spPr>
            <a:xfrm>
              <a:off x="1179562" y="3463188"/>
              <a:ext cx="1087748" cy="861774"/>
            </a:xfrm>
            <a:prstGeom prst="rect">
              <a:avLst/>
            </a:prstGeom>
            <a:noFill/>
          </p:spPr>
          <p:txBody>
            <a:bodyPr wrap="square" lIns="0" tIns="0" rIns="0" bIns="0" rtlCol="0">
              <a:spAutoFit/>
            </a:bodyPr>
            <a:lstStyle/>
            <a:p>
              <a:pPr marL="285743" marR="0" lvl="0" indent="-285743" algn="l" defTabSz="914378" rtl="0" eaLnBrk="1" fontAlgn="base" latinLnBrk="0" hangingPunct="1">
                <a:lnSpc>
                  <a:spcPct val="100000"/>
                </a:lnSpc>
                <a:spcBef>
                  <a:spcPct val="0"/>
                </a:spcBef>
                <a:spcAft>
                  <a:spcPct val="0"/>
                </a:spcAft>
                <a:buClr>
                  <a:srgbClr val="FFB500"/>
                </a:buClr>
                <a:buSzTx/>
                <a:buFont typeface="Wingdings" pitchFamily="2" charset="2"/>
                <a:buChar char="§"/>
                <a:tabLst/>
                <a:defRPr/>
              </a:pPr>
              <a:r>
                <a:rPr kumimoji="0" lang="en-US" sz="1400" b="0" i="0" u="none" strike="noStrike" kern="1200" cap="none" spc="0" normalizeH="0" baseline="0" noProof="0" dirty="0">
                  <a:ln>
                    <a:noFill/>
                  </a:ln>
                  <a:solidFill>
                    <a:prstClr val="black"/>
                  </a:solidFill>
                  <a:effectLst/>
                  <a:uLnTx/>
                  <a:uFillTx/>
                  <a:latin typeface="Cambria"/>
                  <a:ea typeface="MS PGothic" charset="0"/>
                  <a:cs typeface="+mn-cs"/>
                </a:rPr>
                <a:t>Water</a:t>
              </a:r>
            </a:p>
            <a:p>
              <a:pPr marL="285743" marR="0" lvl="0" indent="-285743" algn="l" defTabSz="914378" rtl="0" eaLnBrk="1" fontAlgn="base" latinLnBrk="0" hangingPunct="1">
                <a:lnSpc>
                  <a:spcPct val="100000"/>
                </a:lnSpc>
                <a:spcBef>
                  <a:spcPct val="0"/>
                </a:spcBef>
                <a:spcAft>
                  <a:spcPct val="0"/>
                </a:spcAft>
                <a:buClr>
                  <a:srgbClr val="FFB500"/>
                </a:buClr>
                <a:buSzTx/>
                <a:buFont typeface="Wingdings" pitchFamily="2" charset="2"/>
                <a:buChar char="§"/>
                <a:tabLst/>
                <a:defRPr/>
              </a:pPr>
              <a:r>
                <a:rPr kumimoji="0" lang="en-US" sz="1400" b="0" i="0" u="none" strike="noStrike" kern="1200" cap="none" spc="0" normalizeH="0" baseline="0" noProof="0" dirty="0">
                  <a:ln>
                    <a:noFill/>
                  </a:ln>
                  <a:solidFill>
                    <a:prstClr val="black"/>
                  </a:solidFill>
                  <a:effectLst/>
                  <a:uLnTx/>
                  <a:uFillTx/>
                  <a:latin typeface="Cambria"/>
                  <a:ea typeface="MS PGothic" charset="0"/>
                  <a:cs typeface="+mn-cs"/>
                </a:rPr>
                <a:t>Waste</a:t>
              </a:r>
            </a:p>
            <a:p>
              <a:pPr marL="285743" marR="0" lvl="0" indent="-285743" algn="l" defTabSz="914378" rtl="0" eaLnBrk="1" fontAlgn="base" latinLnBrk="0" hangingPunct="1">
                <a:lnSpc>
                  <a:spcPct val="100000"/>
                </a:lnSpc>
                <a:spcBef>
                  <a:spcPct val="0"/>
                </a:spcBef>
                <a:spcAft>
                  <a:spcPct val="0"/>
                </a:spcAft>
                <a:buClr>
                  <a:srgbClr val="FFB500"/>
                </a:buClr>
                <a:buSzTx/>
                <a:buFont typeface="Wingdings" pitchFamily="2" charset="2"/>
                <a:buChar char="§"/>
                <a:tabLst/>
                <a:defRPr/>
              </a:pPr>
              <a:r>
                <a:rPr kumimoji="0" lang="en-US" sz="1400" b="0" i="0" u="none" strike="noStrike" kern="1200" cap="none" spc="0" normalizeH="0" baseline="0" noProof="0" dirty="0">
                  <a:ln>
                    <a:noFill/>
                  </a:ln>
                  <a:solidFill>
                    <a:prstClr val="black"/>
                  </a:solidFill>
                  <a:effectLst/>
                  <a:uLnTx/>
                  <a:uFillTx/>
                  <a:latin typeface="Cambria"/>
                  <a:ea typeface="MS PGothic" charset="0"/>
                  <a:cs typeface="+mn-cs"/>
                </a:rPr>
                <a:t>Energy</a:t>
              </a:r>
            </a:p>
            <a:p>
              <a:pPr marL="285743" marR="0" lvl="0" indent="-285743" algn="l" defTabSz="914378" rtl="0" eaLnBrk="1" fontAlgn="base" latinLnBrk="0" hangingPunct="1">
                <a:lnSpc>
                  <a:spcPct val="100000"/>
                </a:lnSpc>
                <a:spcBef>
                  <a:spcPct val="0"/>
                </a:spcBef>
                <a:spcAft>
                  <a:spcPct val="0"/>
                </a:spcAft>
                <a:buClr>
                  <a:srgbClr val="FFB500"/>
                </a:buClr>
                <a:buSzTx/>
                <a:buFont typeface="Wingdings" pitchFamily="2" charset="2"/>
                <a:buChar char="§"/>
                <a:tabLst/>
                <a:defRPr/>
              </a:pPr>
              <a:r>
                <a:rPr kumimoji="0" lang="en-US" sz="1400" b="0" i="0" u="none" strike="noStrike" kern="1200" cap="none" spc="0" normalizeH="0" baseline="0" noProof="0" dirty="0">
                  <a:ln>
                    <a:noFill/>
                  </a:ln>
                  <a:solidFill>
                    <a:prstClr val="black"/>
                  </a:solidFill>
                  <a:effectLst/>
                  <a:uLnTx/>
                  <a:uFillTx/>
                  <a:latin typeface="Cambria"/>
                  <a:ea typeface="MS PGothic" charset="0"/>
                  <a:cs typeface="+mn-cs"/>
                </a:rPr>
                <a:t>Chemicals</a:t>
              </a:r>
            </a:p>
          </p:txBody>
        </p:sp>
      </p:grpSp>
      <p:grpSp>
        <p:nvGrpSpPr>
          <p:cNvPr id="39" name="Group 38">
            <a:extLst>
              <a:ext uri="{FF2B5EF4-FFF2-40B4-BE49-F238E27FC236}">
                <a16:creationId xmlns:a16="http://schemas.microsoft.com/office/drawing/2014/main" id="{1C7F3E0E-CBDD-FB44-AED7-BB1345C995F4}"/>
              </a:ext>
            </a:extLst>
          </p:cNvPr>
          <p:cNvGrpSpPr/>
          <p:nvPr/>
        </p:nvGrpSpPr>
        <p:grpSpPr>
          <a:xfrm>
            <a:off x="6176654" y="1344014"/>
            <a:ext cx="1645920" cy="3086100"/>
            <a:chOff x="3749040" y="1350334"/>
            <a:chExt cx="1645920" cy="3086100"/>
          </a:xfrm>
          <a:effectLst/>
        </p:grpSpPr>
        <p:sp>
          <p:nvSpPr>
            <p:cNvPr id="24" name="Rectangle 23">
              <a:extLst>
                <a:ext uri="{FF2B5EF4-FFF2-40B4-BE49-F238E27FC236}">
                  <a16:creationId xmlns:a16="http://schemas.microsoft.com/office/drawing/2014/main" id="{DFB99449-D317-0142-874E-6D1BC7D05EF9}"/>
                </a:ext>
              </a:extLst>
            </p:cNvPr>
            <p:cNvSpPr/>
            <p:nvPr/>
          </p:nvSpPr>
          <p:spPr>
            <a:xfrm>
              <a:off x="3749040" y="1350334"/>
              <a:ext cx="1645920" cy="3086100"/>
            </a:xfrm>
            <a:prstGeom prst="rect">
              <a:avLst/>
            </a:prstGeom>
            <a:solidFill>
              <a:schemeClr val="bg1"/>
            </a:solidFill>
            <a:ln>
              <a:noFill/>
            </a:ln>
            <a:effectLst>
              <a:glow rad="63500">
                <a:schemeClr val="bg1">
                  <a:lumMod val="9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66"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pitchFamily="18" charset="77"/>
                <a:ea typeface="+mn-ea"/>
                <a:cs typeface="+mn-cs"/>
              </a:endParaRPr>
            </a:p>
          </p:txBody>
        </p:sp>
        <p:sp>
          <p:nvSpPr>
            <p:cNvPr id="30" name="TextBox 29">
              <a:extLst>
                <a:ext uri="{FF2B5EF4-FFF2-40B4-BE49-F238E27FC236}">
                  <a16:creationId xmlns:a16="http://schemas.microsoft.com/office/drawing/2014/main" id="{0BF513DF-8CA4-E846-A649-17A5815D8DBC}"/>
                </a:ext>
              </a:extLst>
            </p:cNvPr>
            <p:cNvSpPr txBox="1"/>
            <p:nvPr/>
          </p:nvSpPr>
          <p:spPr>
            <a:xfrm>
              <a:off x="3894301" y="2755535"/>
              <a:ext cx="1469235" cy="553998"/>
            </a:xfrm>
            <a:prstGeom prst="rect">
              <a:avLst/>
            </a:prstGeom>
            <a:noFill/>
          </p:spPr>
          <p:txBody>
            <a:bodyPr wrap="square" lIns="0" tIns="0" rIns="0" bIns="0"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ckwell" panose="02060603020205020403" pitchFamily="18" charset="77"/>
                  <a:ea typeface="MS PGothic" charset="0"/>
                  <a:cs typeface="+mn-cs"/>
                </a:rPr>
                <a:t>People development</a:t>
              </a:r>
            </a:p>
          </p:txBody>
        </p:sp>
        <p:pic>
          <p:nvPicPr>
            <p:cNvPr id="33" name="Picture 32" descr="A close up of a logo&#10;&#10;Description automatically generated">
              <a:extLst>
                <a:ext uri="{FF2B5EF4-FFF2-40B4-BE49-F238E27FC236}">
                  <a16:creationId xmlns:a16="http://schemas.microsoft.com/office/drawing/2014/main" id="{C1DCAD39-859B-5246-A6D7-6F286C33AFF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22005" y="1540304"/>
              <a:ext cx="1126778" cy="1126778"/>
            </a:xfrm>
            <a:prstGeom prst="rect">
              <a:avLst/>
            </a:prstGeom>
          </p:spPr>
        </p:pic>
        <p:sp>
          <p:nvSpPr>
            <p:cNvPr id="36" name="TextBox 35">
              <a:extLst>
                <a:ext uri="{FF2B5EF4-FFF2-40B4-BE49-F238E27FC236}">
                  <a16:creationId xmlns:a16="http://schemas.microsoft.com/office/drawing/2014/main" id="{79DCE8BF-4F57-2542-9E1E-13658C6F9373}"/>
                </a:ext>
              </a:extLst>
            </p:cNvPr>
            <p:cNvSpPr txBox="1"/>
            <p:nvPr/>
          </p:nvSpPr>
          <p:spPr>
            <a:xfrm>
              <a:off x="4019173" y="3463188"/>
              <a:ext cx="1208178" cy="646331"/>
            </a:xfrm>
            <a:prstGeom prst="rect">
              <a:avLst/>
            </a:prstGeom>
            <a:noFill/>
          </p:spPr>
          <p:txBody>
            <a:bodyPr wrap="square" lIns="0" tIns="0" rIns="0" bIns="0" rtlCol="0">
              <a:spAutoFit/>
            </a:bodyPr>
            <a:lstStyle/>
            <a:p>
              <a:pPr marL="285743" marR="0" lvl="0" indent="-285743" algn="l" defTabSz="914378" rtl="0" eaLnBrk="1" fontAlgn="base" latinLnBrk="0" hangingPunct="1">
                <a:lnSpc>
                  <a:spcPct val="100000"/>
                </a:lnSpc>
                <a:spcBef>
                  <a:spcPct val="0"/>
                </a:spcBef>
                <a:spcAft>
                  <a:spcPct val="0"/>
                </a:spcAft>
                <a:buClr>
                  <a:srgbClr val="FFB500"/>
                </a:buClr>
                <a:buSzTx/>
                <a:buFont typeface="Wingdings" pitchFamily="2" charset="2"/>
                <a:buChar char="§"/>
                <a:tabLst/>
                <a:defRPr/>
              </a:pPr>
              <a:r>
                <a:rPr kumimoji="0" lang="en-US" sz="1400" b="0" i="0" u="none" strike="noStrike" kern="1200" cap="none" spc="0" normalizeH="0" baseline="0" noProof="0" dirty="0">
                  <a:ln>
                    <a:noFill/>
                  </a:ln>
                  <a:solidFill>
                    <a:prstClr val="black"/>
                  </a:solidFill>
                  <a:effectLst/>
                  <a:uLnTx/>
                  <a:uFillTx/>
                  <a:latin typeface="Cambria"/>
                  <a:ea typeface="MS PGothic" charset="0"/>
                  <a:cs typeface="+mn-cs"/>
                </a:rPr>
                <a:t>Training</a:t>
              </a:r>
            </a:p>
            <a:p>
              <a:pPr marL="285743" marR="0" lvl="0" indent="-285743" algn="l" defTabSz="914378" rtl="0" eaLnBrk="1" fontAlgn="base" latinLnBrk="0" hangingPunct="1">
                <a:lnSpc>
                  <a:spcPct val="100000"/>
                </a:lnSpc>
                <a:spcBef>
                  <a:spcPct val="0"/>
                </a:spcBef>
                <a:spcAft>
                  <a:spcPct val="0"/>
                </a:spcAft>
                <a:buClr>
                  <a:srgbClr val="FFB500"/>
                </a:buClr>
                <a:buSzTx/>
                <a:buFont typeface="Wingdings" pitchFamily="2" charset="2"/>
                <a:buChar char="§"/>
                <a:tabLst/>
                <a:defRPr/>
              </a:pPr>
              <a:r>
                <a:rPr kumimoji="0" lang="en-US" sz="1400" b="0" i="0" u="none" strike="noStrike" kern="1200" cap="none" spc="0" normalizeH="0" baseline="0" noProof="0" dirty="0">
                  <a:ln>
                    <a:noFill/>
                  </a:ln>
                  <a:solidFill>
                    <a:prstClr val="black"/>
                  </a:solidFill>
                  <a:effectLst/>
                  <a:uLnTx/>
                  <a:uFillTx/>
                  <a:latin typeface="Cambria"/>
                  <a:ea typeface="MS PGothic" charset="0"/>
                  <a:cs typeface="+mn-cs"/>
                </a:rPr>
                <a:t>Health and wellbeing</a:t>
              </a:r>
            </a:p>
          </p:txBody>
        </p:sp>
      </p:grpSp>
      <p:grpSp>
        <p:nvGrpSpPr>
          <p:cNvPr id="40" name="Group 39">
            <a:extLst>
              <a:ext uri="{FF2B5EF4-FFF2-40B4-BE49-F238E27FC236}">
                <a16:creationId xmlns:a16="http://schemas.microsoft.com/office/drawing/2014/main" id="{B1992C75-1385-4247-82A8-7A6A34F8F3CE}"/>
              </a:ext>
            </a:extLst>
          </p:cNvPr>
          <p:cNvGrpSpPr/>
          <p:nvPr/>
        </p:nvGrpSpPr>
        <p:grpSpPr>
          <a:xfrm>
            <a:off x="3749040" y="1344014"/>
            <a:ext cx="1645920" cy="3086100"/>
            <a:chOff x="6591596" y="1297428"/>
            <a:chExt cx="1645920" cy="3086100"/>
          </a:xfrm>
          <a:effectLst/>
        </p:grpSpPr>
        <p:sp>
          <p:nvSpPr>
            <p:cNvPr id="25" name="Rectangle 24">
              <a:extLst>
                <a:ext uri="{FF2B5EF4-FFF2-40B4-BE49-F238E27FC236}">
                  <a16:creationId xmlns:a16="http://schemas.microsoft.com/office/drawing/2014/main" id="{DD2352EE-B61F-F840-AA41-6F0416AAD8A8}"/>
                </a:ext>
              </a:extLst>
            </p:cNvPr>
            <p:cNvSpPr/>
            <p:nvPr/>
          </p:nvSpPr>
          <p:spPr>
            <a:xfrm>
              <a:off x="6591596" y="1297428"/>
              <a:ext cx="1645920" cy="3086100"/>
            </a:xfrm>
            <a:prstGeom prst="rect">
              <a:avLst/>
            </a:prstGeom>
            <a:solidFill>
              <a:schemeClr val="bg1"/>
            </a:solidFill>
            <a:ln>
              <a:noFill/>
            </a:ln>
            <a:effectLst>
              <a:glow rad="63500">
                <a:schemeClr val="bg1">
                  <a:lumMod val="9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66"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pitchFamily="18" charset="77"/>
                <a:ea typeface="+mn-ea"/>
                <a:cs typeface="+mn-cs"/>
              </a:endParaRPr>
            </a:p>
          </p:txBody>
        </p:sp>
        <p:sp>
          <p:nvSpPr>
            <p:cNvPr id="31" name="TextBox 30">
              <a:extLst>
                <a:ext uri="{FF2B5EF4-FFF2-40B4-BE49-F238E27FC236}">
                  <a16:creationId xmlns:a16="http://schemas.microsoft.com/office/drawing/2014/main" id="{89A27F04-14E5-694C-9E18-818C6C76180D}"/>
                </a:ext>
              </a:extLst>
            </p:cNvPr>
            <p:cNvSpPr txBox="1"/>
            <p:nvPr/>
          </p:nvSpPr>
          <p:spPr>
            <a:xfrm>
              <a:off x="6736973" y="2755537"/>
              <a:ext cx="1500541" cy="553998"/>
            </a:xfrm>
            <a:prstGeom prst="rect">
              <a:avLst/>
            </a:prstGeom>
            <a:noFill/>
          </p:spPr>
          <p:txBody>
            <a:bodyPr wrap="square" lIns="0" tIns="0" rIns="0" bIns="0"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ckwell" panose="02060603020205020403" pitchFamily="18" charset="77"/>
                  <a:ea typeface="MS PGothic" charset="0"/>
                  <a:cs typeface="+mn-cs"/>
                </a:rPr>
                <a:t>Process improvement</a:t>
              </a:r>
            </a:p>
          </p:txBody>
        </p:sp>
        <p:pic>
          <p:nvPicPr>
            <p:cNvPr id="35" name="Picture 34" descr="A close up of a logo&#10;&#10;Description automatically generated">
              <a:extLst>
                <a:ext uri="{FF2B5EF4-FFF2-40B4-BE49-F238E27FC236}">
                  <a16:creationId xmlns:a16="http://schemas.microsoft.com/office/drawing/2014/main" id="{116F8905-F0F6-2449-A0FE-5D34E6279B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90853" y="1676345"/>
              <a:ext cx="1047405" cy="1047405"/>
            </a:xfrm>
            <a:prstGeom prst="rect">
              <a:avLst/>
            </a:prstGeom>
          </p:spPr>
        </p:pic>
        <p:sp>
          <p:nvSpPr>
            <p:cNvPr id="37" name="TextBox 36">
              <a:extLst>
                <a:ext uri="{FF2B5EF4-FFF2-40B4-BE49-F238E27FC236}">
                  <a16:creationId xmlns:a16="http://schemas.microsoft.com/office/drawing/2014/main" id="{DB37204C-809B-F24D-B605-1F3AB0536940}"/>
                </a:ext>
              </a:extLst>
            </p:cNvPr>
            <p:cNvSpPr txBox="1"/>
            <p:nvPr/>
          </p:nvSpPr>
          <p:spPr>
            <a:xfrm>
              <a:off x="6890852" y="3429925"/>
              <a:ext cx="1346663" cy="646331"/>
            </a:xfrm>
            <a:prstGeom prst="rect">
              <a:avLst/>
            </a:prstGeom>
            <a:noFill/>
          </p:spPr>
          <p:txBody>
            <a:bodyPr wrap="square" lIns="0" tIns="0" rIns="0" bIns="0" rtlCol="0">
              <a:spAutoFit/>
            </a:bodyPr>
            <a:lstStyle/>
            <a:p>
              <a:pPr marL="285743" marR="0" lvl="0" indent="-285743" algn="l" defTabSz="914378" rtl="0" eaLnBrk="1" fontAlgn="base" latinLnBrk="0" hangingPunct="1">
                <a:lnSpc>
                  <a:spcPct val="100000"/>
                </a:lnSpc>
                <a:spcBef>
                  <a:spcPct val="0"/>
                </a:spcBef>
                <a:spcAft>
                  <a:spcPct val="0"/>
                </a:spcAft>
                <a:buClr>
                  <a:srgbClr val="FFB500"/>
                </a:buClr>
                <a:buSzTx/>
                <a:buFont typeface="Wingdings" pitchFamily="2" charset="2"/>
                <a:buChar char="§"/>
                <a:tabLst/>
                <a:defRPr/>
              </a:pPr>
              <a:r>
                <a:rPr kumimoji="0" lang="en-US" sz="1400" b="0" i="0" u="none" strike="noStrike" kern="1200" cap="none" spc="0" normalizeH="0" baseline="0" noProof="0" dirty="0">
                  <a:ln>
                    <a:noFill/>
                  </a:ln>
                  <a:solidFill>
                    <a:prstClr val="black"/>
                  </a:solidFill>
                  <a:effectLst/>
                  <a:uLnTx/>
                  <a:uFillTx/>
                  <a:latin typeface="Cambria"/>
                  <a:ea typeface="MS PGothic" charset="0"/>
                  <a:cs typeface="+mn-cs"/>
                </a:rPr>
                <a:t>Design</a:t>
              </a:r>
            </a:p>
            <a:p>
              <a:pPr marL="285743" marR="0" lvl="0" indent="-285743" algn="l" defTabSz="914378" rtl="0" eaLnBrk="1" fontAlgn="base" latinLnBrk="0" hangingPunct="1">
                <a:lnSpc>
                  <a:spcPct val="100000"/>
                </a:lnSpc>
                <a:spcBef>
                  <a:spcPct val="0"/>
                </a:spcBef>
                <a:spcAft>
                  <a:spcPct val="0"/>
                </a:spcAft>
                <a:buClr>
                  <a:srgbClr val="FFB500"/>
                </a:buClr>
                <a:buSzTx/>
                <a:buFont typeface="Wingdings" pitchFamily="2" charset="2"/>
                <a:buChar char="§"/>
                <a:tabLst/>
                <a:defRPr/>
              </a:pPr>
              <a:r>
                <a:rPr kumimoji="0" lang="en-US" sz="1400" b="0" i="0" u="none" strike="noStrike" kern="1200" cap="none" spc="0" normalizeH="0" baseline="0" noProof="0" dirty="0">
                  <a:ln>
                    <a:noFill/>
                  </a:ln>
                  <a:solidFill>
                    <a:prstClr val="black"/>
                  </a:solidFill>
                  <a:effectLst/>
                  <a:uLnTx/>
                  <a:uFillTx/>
                  <a:latin typeface="Cambria"/>
                  <a:ea typeface="MS PGothic" charset="0"/>
                  <a:cs typeface="+mn-cs"/>
                </a:rPr>
                <a:t>Supply chain</a:t>
              </a:r>
            </a:p>
            <a:p>
              <a:pPr marL="285743" marR="0" lvl="0" indent="-285743" algn="l" defTabSz="914378" rtl="0" eaLnBrk="1" fontAlgn="base" latinLnBrk="0" hangingPunct="1">
                <a:lnSpc>
                  <a:spcPct val="100000"/>
                </a:lnSpc>
                <a:spcBef>
                  <a:spcPct val="0"/>
                </a:spcBef>
                <a:spcAft>
                  <a:spcPct val="0"/>
                </a:spcAft>
                <a:buClr>
                  <a:srgbClr val="FFB500"/>
                </a:buClr>
                <a:buSzTx/>
                <a:buFont typeface="Wingdings" pitchFamily="2" charset="2"/>
                <a:buChar char="§"/>
                <a:tabLst/>
                <a:defRPr/>
              </a:pPr>
              <a:r>
                <a:rPr kumimoji="0" lang="en-US" sz="1400" b="0" i="0" u="none" strike="noStrike" kern="1200" cap="none" spc="0" normalizeH="0" baseline="0" noProof="0" dirty="0">
                  <a:ln>
                    <a:noFill/>
                  </a:ln>
                  <a:solidFill>
                    <a:prstClr val="black"/>
                  </a:solidFill>
                  <a:effectLst/>
                  <a:uLnTx/>
                  <a:uFillTx/>
                  <a:latin typeface="Cambria"/>
                  <a:ea typeface="MS PGothic" charset="0"/>
                  <a:cs typeface="+mn-cs"/>
                </a:rPr>
                <a:t>Logistics</a:t>
              </a:r>
            </a:p>
          </p:txBody>
        </p:sp>
      </p:grpSp>
    </p:spTree>
    <p:extLst>
      <p:ext uri="{BB962C8B-B14F-4D97-AF65-F5344CB8AC3E}">
        <p14:creationId xmlns:p14="http://schemas.microsoft.com/office/powerpoint/2010/main" val="3737034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D43B1-27EE-1643-A40A-9F7337EBAB09}"/>
              </a:ext>
            </a:extLst>
          </p:cNvPr>
          <p:cNvSpPr>
            <a:spLocks noGrp="1"/>
          </p:cNvSpPr>
          <p:nvPr>
            <p:ph type="sldNum" sz="quarter" idx="10"/>
          </p:nvPr>
        </p:nvSpPr>
        <p:spPr/>
        <p:txBody>
          <a:bodyPr/>
          <a:lstStyle/>
          <a:p>
            <a:fld id="{DD3FF57B-5F25-B54A-A918-FB50C2689073}" type="slidenum">
              <a:rPr lang="en-US" smtClean="0"/>
              <a:pPr/>
              <a:t>8</a:t>
            </a:fld>
            <a:endParaRPr lang="en-US" dirty="0"/>
          </a:p>
        </p:txBody>
      </p:sp>
      <p:pic>
        <p:nvPicPr>
          <p:cNvPr id="6" name="Content Placeholder 5" descr="A picture containing person, player, woman, game&#10;&#10;Description automatically generated">
            <a:extLst>
              <a:ext uri="{FF2B5EF4-FFF2-40B4-BE49-F238E27FC236}">
                <a16:creationId xmlns:a16="http://schemas.microsoft.com/office/drawing/2014/main" id="{65B21F39-2D44-7E4A-9C6D-CD52C614F2C1}"/>
              </a:ext>
            </a:extLst>
          </p:cNvPr>
          <p:cNvPicPr>
            <a:picLocks noGrp="1" noChangeAspect="1"/>
          </p:cNvPicPr>
          <p:nvPr>
            <p:ph idx="1"/>
          </p:nvPr>
        </p:nvPicPr>
        <p:blipFill>
          <a:blip r:embed="rId3"/>
          <a:stretch>
            <a:fillRect/>
          </a:stretch>
        </p:blipFill>
        <p:spPr>
          <a:xfrm>
            <a:off x="0" y="0"/>
            <a:ext cx="9144000" cy="5157417"/>
          </a:xfrm>
        </p:spPr>
      </p:pic>
      <p:sp>
        <p:nvSpPr>
          <p:cNvPr id="3" name="Text Placeholder 2">
            <a:extLst>
              <a:ext uri="{FF2B5EF4-FFF2-40B4-BE49-F238E27FC236}">
                <a16:creationId xmlns:a16="http://schemas.microsoft.com/office/drawing/2014/main" id="{5F3EB9B3-8B6F-3847-AAE0-2159F0731C5C}"/>
              </a:ext>
            </a:extLst>
          </p:cNvPr>
          <p:cNvSpPr>
            <a:spLocks noGrp="1"/>
          </p:cNvSpPr>
          <p:nvPr>
            <p:ph type="body" sz="quarter" idx="11"/>
          </p:nvPr>
        </p:nvSpPr>
        <p:spPr>
          <a:xfrm>
            <a:off x="469900" y="802330"/>
            <a:ext cx="8232775" cy="1282915"/>
          </a:xfrm>
        </p:spPr>
        <p:txBody>
          <a:bodyPr/>
          <a:lstStyle/>
          <a:p>
            <a:pPr marL="0" indent="0">
              <a:buNone/>
            </a:pPr>
            <a:r>
              <a:rPr lang="en-US" sz="4400" dirty="0">
                <a:solidFill>
                  <a:srgbClr val="FFB500"/>
                </a:solidFill>
              </a:rPr>
              <a:t>Building</a:t>
            </a:r>
          </a:p>
          <a:p>
            <a:pPr marL="0" indent="0">
              <a:buNone/>
            </a:pPr>
            <a:r>
              <a:rPr lang="en-US" sz="4400" dirty="0">
                <a:solidFill>
                  <a:srgbClr val="FFB500"/>
                </a:solidFill>
              </a:rPr>
              <a:t>a coalition</a:t>
            </a:r>
          </a:p>
        </p:txBody>
      </p:sp>
    </p:spTree>
    <p:extLst>
      <p:ext uri="{BB962C8B-B14F-4D97-AF65-F5344CB8AC3E}">
        <p14:creationId xmlns:p14="http://schemas.microsoft.com/office/powerpoint/2010/main" val="4092442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D43B1-27EE-1643-A40A-9F7337EBAB09}"/>
              </a:ext>
            </a:extLst>
          </p:cNvPr>
          <p:cNvSpPr>
            <a:spLocks noGrp="1"/>
          </p:cNvSpPr>
          <p:nvPr>
            <p:ph type="sldNum" sz="quarter" idx="10"/>
          </p:nvPr>
        </p:nvSpPr>
        <p:spPr/>
        <p:txBody>
          <a:bodyPr/>
          <a:lstStyle/>
          <a:p>
            <a:fld id="{DD3FF57B-5F25-B54A-A918-FB50C2689073}" type="slidenum">
              <a:rPr lang="en-US" smtClean="0"/>
              <a:pPr/>
              <a:t>9</a:t>
            </a:fld>
            <a:endParaRPr lang="en-US" dirty="0"/>
          </a:p>
        </p:txBody>
      </p:sp>
      <p:pic>
        <p:nvPicPr>
          <p:cNvPr id="6" name="Content Placeholder 5" descr="A person sitting at a table using a computer&#10;&#10;Description automatically generated">
            <a:extLst>
              <a:ext uri="{FF2B5EF4-FFF2-40B4-BE49-F238E27FC236}">
                <a16:creationId xmlns:a16="http://schemas.microsoft.com/office/drawing/2014/main" id="{F44AACFF-4163-144A-94DC-90E59716DB55}"/>
              </a:ext>
            </a:extLst>
          </p:cNvPr>
          <p:cNvPicPr>
            <a:picLocks noGrp="1" noChangeAspect="1"/>
          </p:cNvPicPr>
          <p:nvPr>
            <p:ph idx="1"/>
          </p:nvPr>
        </p:nvPicPr>
        <p:blipFill>
          <a:blip r:embed="rId3"/>
          <a:stretch>
            <a:fillRect/>
          </a:stretch>
        </p:blipFill>
        <p:spPr>
          <a:xfrm>
            <a:off x="0" y="0"/>
            <a:ext cx="9144000" cy="5152232"/>
          </a:xfrm>
        </p:spPr>
      </p:pic>
      <p:sp>
        <p:nvSpPr>
          <p:cNvPr id="3" name="Text Placeholder 2">
            <a:extLst>
              <a:ext uri="{FF2B5EF4-FFF2-40B4-BE49-F238E27FC236}">
                <a16:creationId xmlns:a16="http://schemas.microsoft.com/office/drawing/2014/main" id="{5F3EB9B3-8B6F-3847-AAE0-2159F0731C5C}"/>
              </a:ext>
            </a:extLst>
          </p:cNvPr>
          <p:cNvSpPr>
            <a:spLocks noGrp="1"/>
          </p:cNvSpPr>
          <p:nvPr>
            <p:ph type="body" sz="quarter" idx="11"/>
          </p:nvPr>
        </p:nvSpPr>
        <p:spPr>
          <a:xfrm>
            <a:off x="5850485" y="3992905"/>
            <a:ext cx="8232775" cy="1061316"/>
          </a:xfrm>
        </p:spPr>
        <p:txBody>
          <a:bodyPr/>
          <a:lstStyle/>
          <a:p>
            <a:pPr marL="0" indent="0">
              <a:buNone/>
            </a:pPr>
            <a:r>
              <a:rPr lang="en-US" sz="3600" dirty="0">
                <a:solidFill>
                  <a:srgbClr val="FFB500"/>
                </a:solidFill>
              </a:rPr>
              <a:t>Stakeholder </a:t>
            </a:r>
          </a:p>
          <a:p>
            <a:pPr marL="0" indent="0">
              <a:buNone/>
            </a:pPr>
            <a:r>
              <a:rPr lang="en-US" sz="3600" dirty="0">
                <a:solidFill>
                  <a:srgbClr val="FFB500"/>
                </a:solidFill>
              </a:rPr>
              <a:t>management</a:t>
            </a:r>
          </a:p>
        </p:txBody>
      </p:sp>
    </p:spTree>
    <p:extLst>
      <p:ext uri="{BB962C8B-B14F-4D97-AF65-F5344CB8AC3E}">
        <p14:creationId xmlns:p14="http://schemas.microsoft.com/office/powerpoint/2010/main" val="3223554147"/>
      </p:ext>
    </p:extLst>
  </p:cSld>
  <p:clrMapOvr>
    <a:masterClrMapping/>
  </p:clrMapOvr>
</p:sld>
</file>

<file path=ppt/theme/theme1.xml><?xml version="1.0" encoding="utf-8"?>
<a:theme xmlns:a="http://schemas.openxmlformats.org/drawingml/2006/main" name="Stryker Corporate Template_091815">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yker_PPT_Template_Final072415">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3.xml><?xml version="1.0" encoding="utf-8"?>
<a:theme xmlns:a="http://schemas.openxmlformats.org/drawingml/2006/main" name="1_Stryker Corporate Template_091815">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4.xml><?xml version="1.0" encoding="utf-8"?>
<a:theme xmlns:a="http://schemas.openxmlformats.org/drawingml/2006/main" name="9_Stryker_PPT_Template_Final072415">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5.xml><?xml version="1.0" encoding="utf-8"?>
<a:theme xmlns:a="http://schemas.openxmlformats.org/drawingml/2006/main" name="1_Stryker_PPT_Template_Final072415">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6.xml><?xml version="1.0" encoding="utf-8"?>
<a:theme xmlns:a="http://schemas.openxmlformats.org/drawingml/2006/main" name="2_Stryker_PPT_Template_Final072415">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7.xml><?xml version="1.0" encoding="utf-8"?>
<a:theme xmlns:a="http://schemas.openxmlformats.org/drawingml/2006/main" name="2_Stryker Corporate Template_091815">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8.xml><?xml version="1.0" encoding="utf-8"?>
<a:theme xmlns:a="http://schemas.openxmlformats.org/drawingml/2006/main" name="3_Stryker Corporate Template_091815">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9.xml><?xml version="1.0" encoding="utf-8"?>
<a:theme xmlns:a="http://schemas.openxmlformats.org/drawingml/2006/main" name="4_Stryker Corporate Template_091815">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Stryker Document" ma:contentTypeID="0x0101008DF369C85087403F929A2121DBF0A84E0013699CCD0F736A4E887E98C09D91FFC1" ma:contentTypeVersion="5" ma:contentTypeDescription="Create a new document." ma:contentTypeScope="" ma:versionID="c5c58640cdc141eebdd443590d8c1eee">
  <xsd:schema xmlns:xsd="http://www.w3.org/2001/XMLSchema" xmlns:xs="http://www.w3.org/2001/XMLSchema" xmlns:p="http://schemas.microsoft.com/office/2006/metadata/properties" xmlns:ns1="http://schemas.microsoft.com/sharepoint/v3" xmlns:ns3="fed48f77-b761-406d-ad29-008c396e9dd8" targetNamespace="http://schemas.microsoft.com/office/2006/metadata/properties" ma:root="true" ma:fieldsID="ac51dea691b012633f96a66c237afb58" ns1:_="" ns3:_="">
    <xsd:import namespace="http://schemas.microsoft.com/sharepoint/v3"/>
    <xsd:import namespace="fed48f77-b761-406d-ad29-008c396e9dd8"/>
    <xsd:element name="properties">
      <xsd:complexType>
        <xsd:sequence>
          <xsd:element name="documentManagement">
            <xsd:complexType>
              <xsd:all>
                <xsd:element ref="ns1:Comments" minOccurs="0"/>
                <xsd:element ref="ns1:PublishingContact" minOccurs="0"/>
                <xsd:element ref="ns3:TaxCatchAll" minOccurs="0"/>
                <xsd:element ref="ns3:DivisionDept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mments" ma:index="8" nillable="true" ma:displayName="Comments" ma:internalName="Comments">
      <xsd:simpleType>
        <xsd:restriction base="dms:Note">
          <xsd:maxLength value="255"/>
        </xsd:restriction>
      </xsd:simpleType>
    </xsd:element>
    <xsd:element name="PublishingContact" ma:index="9" nillable="true" ma:displayName="Content Owner Group" ma:list="UserInfo" ma:internalName="PublishingConta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ed48f77-b761-406d-ad29-008c396e9dd8"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3e62f2f1-ab65-49b9-b816-12fa70b11845}" ma:internalName="TaxCatchAll" ma:showField="CatchAllData" ma:web="fed48f77-b761-406d-ad29-008c396e9dd8">
      <xsd:complexType>
        <xsd:complexContent>
          <xsd:extension base="dms:MultiChoiceLookup">
            <xsd:sequence>
              <xsd:element name="Value" type="dms:Lookup" maxOccurs="unbounded" minOccurs="0" nillable="true"/>
            </xsd:sequence>
          </xsd:extension>
        </xsd:complexContent>
      </xsd:complexType>
    </xsd:element>
    <xsd:element name="DivisionDeptTaxHTField0" ma:index="12" ma:taxonomy="true" ma:internalName="DivisionDeptTaxHTField0" ma:taxonomyFieldName="DivisionDept" ma:displayName="Division &amp; Department" ma:default="1;#Global|b1f03d23-7257-4713-b4c4-d76aaccbe430" ma:fieldId="{0a765992-315b-41e9-a2cd-8d7a5c93544b}" ma:taxonomyMulti="true" ma:sspId="293d8eeb-722d-4b8a-8b78-a7998937cafe" ma:termSetId="5a13fdff-55fa-4231-a264-d6854c5682a8"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visionDeptTaxHTField0 xmlns="fed48f77-b761-406d-ad29-008c396e9dd8">
      <Terms xmlns="http://schemas.microsoft.com/office/infopath/2007/PartnerControls">
        <TermInfo xmlns="http://schemas.microsoft.com/office/infopath/2007/PartnerControls">
          <TermName xmlns="http://schemas.microsoft.com/office/infopath/2007/PartnerControls">Global</TermName>
          <TermId xmlns="http://schemas.microsoft.com/office/infopath/2007/PartnerControls">b1f03d23-7257-4713-b4c4-d76aaccbe430</TermId>
        </TermInfo>
      </Terms>
    </DivisionDeptTaxHTField0>
    <TaxCatchAll xmlns="fed48f77-b761-406d-ad29-008c396e9dd8">
      <Value>4</Value>
    </TaxCatchAll>
    <PublishingContact xmlns="http://schemas.microsoft.com/sharepoint/v3">
      <UserInfo>
        <DisplayName/>
        <AccountId xsi:nil="true"/>
        <AccountType/>
      </UserInfo>
    </PublishingContact>
    <Comment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17E642-48BF-4C53-8CF5-EAB6BFDA70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ed48f77-b761-406d-ad29-008c396e9d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0130D9-1841-4833-BDB7-A7576D9E2CCA}">
  <ds:schemaRefs>
    <ds:schemaRef ds:uri="http://schemas.microsoft.com/office/2006/metadata/properties"/>
    <ds:schemaRef ds:uri="http://schemas.microsoft.com/office/infopath/2007/PartnerControls"/>
    <ds:schemaRef ds:uri="fed48f77-b761-406d-ad29-008c396e9dd8"/>
    <ds:schemaRef ds:uri="http://schemas.microsoft.com/sharepoint/v3"/>
  </ds:schemaRefs>
</ds:datastoreItem>
</file>

<file path=customXml/itemProps3.xml><?xml version="1.0" encoding="utf-8"?>
<ds:datastoreItem xmlns:ds="http://schemas.openxmlformats.org/officeDocument/2006/customXml" ds:itemID="{EAB5C311-08FE-41E1-A2AE-609775BB69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56697</TotalTime>
  <Words>2485</Words>
  <Application>Microsoft Macintosh PowerPoint</Application>
  <PresentationFormat>On-screen Show (16:9)</PresentationFormat>
  <Paragraphs>107</Paragraphs>
  <Slides>13</Slides>
  <Notes>13</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13</vt:i4>
      </vt:variant>
    </vt:vector>
  </HeadingPairs>
  <TitlesOfParts>
    <vt:vector size="32" baseType="lpstr">
      <vt:lpstr>.AppleSystemUIFont</vt:lpstr>
      <vt:lpstr>Arial</vt:lpstr>
      <vt:lpstr>Arial Black</vt:lpstr>
      <vt:lpstr>Calibri</vt:lpstr>
      <vt:lpstr>Cambria</vt:lpstr>
      <vt:lpstr>Courier New</vt:lpstr>
      <vt:lpstr>Egyptienne F LT Std</vt:lpstr>
      <vt:lpstr>Lucida Grande</vt:lpstr>
      <vt:lpstr>Rockwell</vt:lpstr>
      <vt:lpstr>Wingdings</vt:lpstr>
      <vt:lpstr>Stryker Corporate Template_091815</vt:lpstr>
      <vt:lpstr>Stryker_PPT_Template_Final072415</vt:lpstr>
      <vt:lpstr>1_Stryker Corporate Template_091815</vt:lpstr>
      <vt:lpstr>9_Stryker_PPT_Template_Final072415</vt:lpstr>
      <vt:lpstr>1_Stryker_PPT_Template_Final072415</vt:lpstr>
      <vt:lpstr>2_Stryker_PPT_Template_Final072415</vt:lpstr>
      <vt:lpstr>2_Stryker Corporate Template_091815</vt:lpstr>
      <vt:lpstr>3_Stryker Corporate Template_091815</vt:lpstr>
      <vt:lpstr>4_Stryker Corporate Template_091815</vt:lpstr>
      <vt:lpstr>Sustainability</vt:lpstr>
      <vt:lpstr>PowerPoint Presentation</vt:lpstr>
      <vt:lpstr>PowerPoint Presentation</vt:lpstr>
      <vt:lpstr>Our vision - Who do we want to 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Stryker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 general use fonts, 16:9</dc:title>
  <dc:subject>This PowerPoint template includes instructions for creating your own brand compliant presentation with general use fonts.</dc:subject>
  <dc:creator>Brand Office</dc:creator>
  <cp:keywords>16:9, Powerpoint, template, general use fonts, general fonts, slide deck, template slide, template, templates, power point, ppt</cp:keywords>
  <dc:description>This PowerPoint template includes instructions for creating your own brand compliant presentation with general use fonts.</dc:description>
  <cp:lastModifiedBy>Hukill, Annie</cp:lastModifiedBy>
  <cp:revision>403</cp:revision>
  <cp:lastPrinted>2019-04-19T17:51:36Z</cp:lastPrinted>
  <dcterms:created xsi:type="dcterms:W3CDTF">2015-09-17T19:18:37Z</dcterms:created>
  <dcterms:modified xsi:type="dcterms:W3CDTF">2020-04-06T02:00:47Z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0x0101008DF369C85087403F929A2121DBF0A84E0013699CCD0F736A4E887E98C09D91FFC1</vt:lpwstr>
  </property>
  <property fmtid="{D5CDD505-2E9C-101B-9397-08002B2CF9AE}" pid="3" name="DivisionDept">
    <vt:lpwstr>4;#Global|b1f03d23-7257-4713-b4c4-d76aaccbe430</vt:lpwstr>
  </property>
</Properties>
</file>