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3267"/>
  </p:normalViewPr>
  <p:slideViewPr>
    <p:cSldViewPr snapToGrid="0" snapToObjects="1">
      <p:cViewPr varScale="1">
        <p:scale>
          <a:sx n="61" d="100"/>
          <a:sy n="61" d="100"/>
        </p:scale>
        <p:origin x="6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765BA-0D82-4040-AA87-89444E0E3B2F}" type="datetimeFigureOut">
              <a:rPr lang="en-US" smtClean="0"/>
              <a:t>5/4/19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B00BF-DB26-2542-893A-7B5432D74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a good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B00BF-DB26-2542-893A-7B5432D746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4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041A-E0C9-6C49-AB34-6D23D9B6B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D23E2-A676-FC40-850D-9DBC1BD50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7DF70-A572-F34F-9E89-264CF7FE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F57-64B7-8241-9264-5F0D1E874173}" type="datetimeFigureOut">
              <a:rPr lang="en-US" smtClean="0"/>
              <a:t>5/4/19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5647E-4804-9F43-82E1-22960BDB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FA410-148C-104D-956F-05E10CE4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FA4D-4D17-9749-915A-D31A70CD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2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BC08-7266-B845-BEAA-C6850D30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E3AB8-74AB-1B41-A64C-1BA4C6EE7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C4773-2EA9-094B-9848-721D2719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F57-64B7-8241-9264-5F0D1E874173}" type="datetimeFigureOut">
              <a:rPr lang="en-US" smtClean="0"/>
              <a:t>5/4/19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3E73C-EADB-FC48-BF21-8B4AC5E2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0FC4A-BDE0-224B-B7A1-7407DF44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FA4D-4D17-9749-915A-D31A70CD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A0350-78E9-8E40-B97E-0A70B22AA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EFA40-BFB1-5042-9291-B03B51060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2EDB8-41FA-D54D-B227-B2E8C023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F57-64B7-8241-9264-5F0D1E874173}" type="datetimeFigureOut">
              <a:rPr lang="en-US" smtClean="0"/>
              <a:t>5/4/19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AD44B-FA7A-AA40-B842-4FF03E30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4F6B6-C096-E54B-9B7B-88BB4FBB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FA4D-4D17-9749-915A-D31A70CD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9EC5E-8435-A447-8D6D-8B349EC2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6A897-4C26-534F-8FBF-103E72E4B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94B1D-385B-D945-9E5D-CEB2D2BF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F57-64B7-8241-9264-5F0D1E874173}" type="datetimeFigureOut">
              <a:rPr lang="en-US" smtClean="0"/>
              <a:t>5/4/19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ACDF3-50A5-3B42-A39B-4135566A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EB9BB-5EFF-C847-BA1E-F0E782EC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FA4D-4D17-9749-915A-D31A70CD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1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B437-55B7-D34E-9FCB-41E8774B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F8156-847D-7A4C-A43D-CD3636F0D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25F12-70FE-B046-BA2E-A6B58010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F57-64B7-8241-9264-5F0D1E874173}" type="datetimeFigureOut">
              <a:rPr lang="en-US" smtClean="0"/>
              <a:t>5/4/19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A6A18-A727-024B-9D8B-C6350371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0DB0-2D90-D546-B9A8-E1D8D002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FA4D-4D17-9749-915A-D31A70CD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E8C8-4DF5-9A45-9A3B-86D01B53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72C45-026C-1749-927E-58689BD8F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B9A3F-CFEC-7849-80F5-DA24D2B96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00808-1751-BF44-B55D-4F75D3C2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F57-64B7-8241-9264-5F0D1E874173}" type="datetimeFigureOut">
              <a:rPr lang="en-US" smtClean="0"/>
              <a:t>5/4/19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AB1CD-1541-B84B-AC96-C69DEE657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304A1-AB87-3D4A-872B-7E123364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FA4D-4D17-9749-915A-D31A70CD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9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6429-F048-A041-A401-AFBB1AEF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FB00C-8971-814A-8223-78FF80831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CC6D0-C36C-E248-9385-F61954A24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71CF5-9EF9-834B-9D3C-0ECB1D65B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69223-B241-4D45-B6AD-36DADDE10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3622A5-C313-E149-B027-96AD0451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F57-64B7-8241-9264-5F0D1E874173}" type="datetimeFigureOut">
              <a:rPr lang="en-US" smtClean="0"/>
              <a:t>5/4/19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36178-9100-6847-A6DC-27F6E75A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1615D5-0CA0-D34A-BA3B-C61CA72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FA4D-4D17-9749-915A-D31A70CD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1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A74B-BB93-0B49-B59A-D95FC80A0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0FB06-6C76-3C4C-B2CC-70C88911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F57-64B7-8241-9264-5F0D1E874173}" type="datetimeFigureOut">
              <a:rPr lang="en-US" smtClean="0"/>
              <a:t>5/4/19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0C718-C1C8-3741-B567-BA129BC9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F9256-D216-334D-BE54-0435F920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FA4D-4D17-9749-915A-D31A70CD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E3161-725C-3E45-8527-7E12CA41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F57-64B7-8241-9264-5F0D1E874173}" type="datetimeFigureOut">
              <a:rPr lang="en-US" smtClean="0"/>
              <a:t>5/4/19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DC1A6-3006-3444-A93D-0F19E00C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3F626-720C-B542-8E86-2B97FAE1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FA4D-4D17-9749-915A-D31A70CD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7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A547-B120-A64D-8834-3A1E95FB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B6A82-DDF1-FF46-9329-7742DB58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60E27-F044-6240-A49B-66DBEFFFD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4DAC7-F728-2640-878F-200A0722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F57-64B7-8241-9264-5F0D1E874173}" type="datetimeFigureOut">
              <a:rPr lang="en-US" smtClean="0"/>
              <a:t>5/4/19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F88E3-E684-E647-BFC5-A5C6686A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5FD7F-BFEA-2D4B-BA00-ED7371C1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FA4D-4D17-9749-915A-D31A70CD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2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81843-F7B4-9345-A108-1AE6DE92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9EDC6-B00E-7246-8B68-78A741EE9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CC94B-00D0-A94A-BDE7-CC9CCDF85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0FE5E-B025-FE49-94D3-C5AF7572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F57-64B7-8241-9264-5F0D1E874173}" type="datetimeFigureOut">
              <a:rPr lang="en-US" smtClean="0"/>
              <a:t>5/4/19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8A921-F682-814E-9D8F-52319A82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1EF2C-1B67-CC46-A401-06F79823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FA4D-4D17-9749-915A-D31A70CD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9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E5368-91EF-A547-87BF-53F3CEBE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F3106-BC68-614E-94A9-FD6694C79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4C7AF-1036-D649-8183-C83DACF97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5F57-64B7-8241-9264-5F0D1E874173}" type="datetimeFigureOut">
              <a:rPr lang="en-US" smtClean="0"/>
              <a:t>5/4/19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49235-FA36-6D48-8A98-33815FEB3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D2DA1-7E5B-D345-A25B-CCFCE07C3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FA4D-4D17-9749-915A-D31A70CDC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34DD-5330-2E4E-A49B-A827F0DA8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712" y="340243"/>
            <a:ext cx="11589488" cy="31697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Defining Sustainable Scenarios of Development in San Martin, Peru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BE0AF-B499-9D43-8847-3E1769BBF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712" y="3509963"/>
            <a:ext cx="11589488" cy="298372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  <a:p>
            <a:r>
              <a:rPr lang="en-US" dirty="0"/>
              <a:t>Shelbie Draper</a:t>
            </a:r>
          </a:p>
          <a:p>
            <a:r>
              <a:rPr lang="en-US" dirty="0"/>
              <a:t>MSUS Culminating Experience</a:t>
            </a:r>
          </a:p>
          <a:p>
            <a:r>
              <a:rPr lang="en-US" dirty="0"/>
              <a:t>SOS 593 Applied Project</a:t>
            </a:r>
          </a:p>
          <a:p>
            <a:r>
              <a:rPr lang="en-US" dirty="0"/>
              <a:t>25 April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B74AC-3C4D-5C41-8EFB-B3B0F8E17994}"/>
              </a:ext>
            </a:extLst>
          </p:cNvPr>
          <p:cNvSpPr txBox="1"/>
          <p:nvPr/>
        </p:nvSpPr>
        <p:spPr>
          <a:xfrm>
            <a:off x="1339702" y="3232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7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83C5E-C579-CF4E-8C87-AFEEE184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>
                <a:solidFill>
                  <a:srgbClr val="FFFFFF"/>
                </a:solidFill>
              </a:rPr>
              <a:t>Coffee in Peru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5E7AE4-AAD3-8E4C-A320-275406F78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90" b="6304"/>
          <a:stretch/>
        </p:blipFill>
        <p:spPr>
          <a:xfrm>
            <a:off x="331567" y="2891154"/>
            <a:ext cx="5455917" cy="306896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1D34F1D-E328-C845-A98D-A8B2AE445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6445073" y="2891161"/>
            <a:ext cx="5455917" cy="30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3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553BA-822A-934E-B83F-F979DE4E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Sustainability Problem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7853B-FB1A-B64E-993E-B2AC6713CB62}"/>
              </a:ext>
            </a:extLst>
          </p:cNvPr>
          <p:cNvSpPr txBox="1"/>
          <p:nvPr/>
        </p:nvSpPr>
        <p:spPr>
          <a:xfrm>
            <a:off x="643468" y="26380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Unsustainable farming practices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Deforestation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Local farmers and communities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Protection zones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Maintaining Livelihoods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9D3C1A-D578-3B43-966A-75F6E7A69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8204" y="643467"/>
            <a:ext cx="4449887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1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3B203-6787-C844-B80C-FDB39F4A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Project Intentions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6CAE-26D3-CF41-A4DD-323BA646E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Scenario Workshop</a:t>
            </a:r>
          </a:p>
          <a:p>
            <a:pPr lvl="1"/>
            <a:r>
              <a:rPr lang="en-US" dirty="0"/>
              <a:t>Agenda for the Workshop</a:t>
            </a:r>
          </a:p>
          <a:p>
            <a:r>
              <a:rPr lang="en-US" sz="2400" dirty="0"/>
              <a:t>Conservation International</a:t>
            </a:r>
          </a:p>
          <a:p>
            <a:pPr lvl="1"/>
            <a:r>
              <a:rPr lang="en-US" dirty="0"/>
              <a:t>Miroslav </a:t>
            </a:r>
            <a:r>
              <a:rPr lang="en-US" dirty="0" err="1"/>
              <a:t>Honzak</a:t>
            </a:r>
            <a:r>
              <a:rPr lang="en-US" dirty="0"/>
              <a:t> &amp; Percy Summers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9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A4200-6057-694C-9221-81C837A9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Project Outcomes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C674F-32C9-0C41-9C94-206021F1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Designated date and location</a:t>
            </a:r>
          </a:p>
          <a:p>
            <a:r>
              <a:rPr lang="en-US" dirty="0"/>
              <a:t>Agenda for the workshop</a:t>
            </a:r>
          </a:p>
          <a:p>
            <a:r>
              <a:rPr lang="en-US" dirty="0"/>
              <a:t>Finalized stakeholder questions</a:t>
            </a:r>
          </a:p>
        </p:txBody>
      </p:sp>
    </p:spTree>
    <p:extLst>
      <p:ext uri="{BB962C8B-B14F-4D97-AF65-F5344CB8AC3E}">
        <p14:creationId xmlns:p14="http://schemas.microsoft.com/office/powerpoint/2010/main" val="348893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7B34C-9E88-5142-AFD5-5EF6BF1C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Lessons Learned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5F78C-349F-1748-8D52-83DF91E4D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Difficulty of securing a date due to outside forces</a:t>
            </a:r>
          </a:p>
          <a:p>
            <a:r>
              <a:rPr lang="en-US" sz="2400" dirty="0"/>
              <a:t>The need for project and time management </a:t>
            </a:r>
          </a:p>
          <a:p>
            <a:r>
              <a:rPr lang="en-US" sz="2400" dirty="0"/>
              <a:t>Event-planning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057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06EAB-692F-774F-853F-DE0AAD8C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Call to Action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C748-9D8E-6048-BCDD-99CF74248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Student work after the workshop</a:t>
            </a:r>
          </a:p>
          <a:p>
            <a:r>
              <a:rPr lang="en-US" sz="2400" dirty="0"/>
              <a:t>Monitoring and evaluation</a:t>
            </a:r>
          </a:p>
          <a:p>
            <a:r>
              <a:rPr lang="en-US" sz="2400" dirty="0"/>
              <a:t>Continued support and action in the region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677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4E2AB-49C0-9A47-BC92-AAD2D46F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47624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112</Words>
  <Application>Microsoft Macintosh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Defining Sustainable Scenarios of Development in San Martin, Peru</vt:lpstr>
      <vt:lpstr>Coffee in Peru</vt:lpstr>
      <vt:lpstr>The Sustainability Problem</vt:lpstr>
      <vt:lpstr>Project Intentions</vt:lpstr>
      <vt:lpstr>Project Outcomes</vt:lpstr>
      <vt:lpstr>Lessons Learned</vt:lpstr>
      <vt:lpstr>Call to Action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Sustainable Scenarios of Development in San Martin, Peru</dc:title>
  <dc:creator>Shelbie Draper (Student)</dc:creator>
  <cp:lastModifiedBy>Shelbie Draper (Student)</cp:lastModifiedBy>
  <cp:revision>14</cp:revision>
  <dcterms:created xsi:type="dcterms:W3CDTF">2018-11-20T19:49:11Z</dcterms:created>
  <dcterms:modified xsi:type="dcterms:W3CDTF">2019-05-04T14:44:38Z</dcterms:modified>
</cp:coreProperties>
</file>