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3.xml" Type="http://schemas.openxmlformats.org/officeDocument/2006/relationships/slide" Id="rId39"/><Relationship Target="slides/slide32.xml" Type="http://schemas.openxmlformats.org/officeDocument/2006/relationships/slide" Id="rId38"/><Relationship Target="slides/slide31.xml" Type="http://schemas.openxmlformats.org/officeDocument/2006/relationships/slide" Id="rId37"/><Relationship Target="slides/slide13.xml" Type="http://schemas.openxmlformats.org/officeDocument/2006/relationships/slide" Id="rId19"/><Relationship Target="slides/slide30.xml" Type="http://schemas.openxmlformats.org/officeDocument/2006/relationships/slide" Id="rId36"/><Relationship Target="slides/slide12.xml" Type="http://schemas.openxmlformats.org/officeDocument/2006/relationships/slide" Id="rId18"/><Relationship Target="slides/slide11.xml" Type="http://schemas.openxmlformats.org/officeDocument/2006/relationships/slide" Id="rId17"/><Relationship Target="slides/slide10.xml" Type="http://schemas.openxmlformats.org/officeDocument/2006/relationships/slide" Id="rId16"/><Relationship Target="slides/slide9.xml" Type="http://schemas.openxmlformats.org/officeDocument/2006/relationships/slide" Id="rId15"/><Relationship Target="slides/slide8.xml" Type="http://schemas.openxmlformats.org/officeDocument/2006/relationships/slide" Id="rId14"/><Relationship Target="slides/slide24.xml" Type="http://schemas.openxmlformats.org/officeDocument/2006/relationships/slide" Id="rId30"/><Relationship Target="slides/slide6.xml" Type="http://schemas.openxmlformats.org/officeDocument/2006/relationships/slide" Id="rId12"/><Relationship Target="slides/slide25.xml" Type="http://schemas.openxmlformats.org/officeDocument/2006/relationships/slide" Id="rId31"/><Relationship Target="slides/slide7.xml" Type="http://schemas.openxmlformats.org/officeDocument/2006/relationships/slide" Id="rId13"/><Relationship Target="slides/slide4.xml" Type="http://schemas.openxmlformats.org/officeDocument/2006/relationships/slide" Id="rId10"/><Relationship Target="slides/slide5.xml" Type="http://schemas.openxmlformats.org/officeDocument/2006/relationships/slide" Id="rId11"/><Relationship Target="slides/slide28.xml" Type="http://schemas.openxmlformats.org/officeDocument/2006/relationships/slide" Id="rId34"/><Relationship Target="slides/slide29.xml" Type="http://schemas.openxmlformats.org/officeDocument/2006/relationships/slide" Id="rId35"/><Relationship Target="slides/slide26.xml" Type="http://schemas.openxmlformats.org/officeDocument/2006/relationships/slide" Id="rId32"/><Relationship Target="slides/slide27.xml" Type="http://schemas.openxmlformats.org/officeDocument/2006/relationships/slide" Id="rId33"/><Relationship Target="slides/slide23.xml" Type="http://schemas.openxmlformats.org/officeDocument/2006/relationships/slide" Id="rId29"/><Relationship Target="slides/slide20.xml" Type="http://schemas.openxmlformats.org/officeDocument/2006/relationships/slide" Id="rId26"/><Relationship Target="slides/slide19.xml" Type="http://schemas.openxmlformats.org/officeDocument/2006/relationships/slide" Id="rId25"/><Relationship Target="slides/slide22.xml" Type="http://schemas.openxmlformats.org/officeDocument/2006/relationships/slide" Id="rId28"/><Relationship Target="slides/slide21.xml" Type="http://schemas.openxmlformats.org/officeDocument/2006/relationships/slide" Id="rId27"/><Relationship Target="presProps.xml" Type="http://schemas.openxmlformats.org/officeDocument/2006/relationships/presProps" Id="rId2"/><Relationship Target="slides/slide15.xml" Type="http://schemas.openxmlformats.org/officeDocument/2006/relationships/slide" Id="rId21"/><Relationship Target="slides/slide34.xml" Type="http://schemas.openxmlformats.org/officeDocument/2006/relationships/slide" Id="rId40"/><Relationship Target="theme/theme4.xml" Type="http://schemas.openxmlformats.org/officeDocument/2006/relationships/theme" Id="rId1"/><Relationship Target="slides/slide16.xml" Type="http://schemas.openxmlformats.org/officeDocument/2006/relationships/slide" Id="rId22"/><Relationship Target="slides/slide35.xml" Type="http://schemas.openxmlformats.org/officeDocument/2006/relationships/slide" Id="rId41"/><Relationship Target="slideMasters/slideMaster1.xml" Type="http://schemas.openxmlformats.org/officeDocument/2006/relationships/slideMaster" Id="rId4"/><Relationship Target="slides/slide17.xml" Type="http://schemas.openxmlformats.org/officeDocument/2006/relationships/slide" Id="rId23"/><Relationship Target="tableStyles.xml" Type="http://schemas.openxmlformats.org/officeDocument/2006/relationships/tableStyles" Id="rId3"/><Relationship Target="slides/slide18.xml" Type="http://schemas.openxmlformats.org/officeDocument/2006/relationships/slide" Id="rId24"/><Relationship Target="slides/slide14.xml" Type="http://schemas.openxmlformats.org/officeDocument/2006/relationships/slide" Id="rId20"/><Relationship Target="slides/slide3.xml" Type="http://schemas.openxmlformats.org/officeDocument/2006/relationships/slide" Id="rId9"/><Relationship Target="notesMasters/notesMaster1.xml" Type="http://schemas.openxmlformats.org/officeDocument/2006/relationships/notesMaster" Id="rId6"/><Relationship Target="slideMasters/slideMaster2.xml" Type="http://schemas.openxmlformats.org/officeDocument/2006/relationships/slideMaster" Id="rId5"/><Relationship Target="slides/slide2.xml" Type="http://schemas.openxmlformats.org/officeDocument/2006/relationships/slide" Id="rId8"/><Relationship Target="slides/slide1.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a:noFill/>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lgn="l" rtl="0" marR="0" indent="0" marL="0">
              <a:defRPr strike="noStrike" u="none" b="0" cap="none" baseline="0" sz="1100" i="0"/>
            </a:lvl1pPr>
            <a:lvl2pPr algn="l" rtl="0" marR="0" indent="0" marL="0">
              <a:defRPr strike="noStrike" u="none" b="0" cap="none" baseline="0" sz="1100" i="0"/>
            </a:lvl2pPr>
            <a:lvl3pPr algn="l" rtl="0" marR="0" indent="0" marL="0">
              <a:defRPr strike="noStrike" u="none" b="0" cap="none" baseline="0" sz="1100" i="0"/>
            </a:lvl3pPr>
            <a:lvl4pPr algn="l" rtl="0" marR="0" indent="0" marL="0">
              <a:defRPr strike="noStrike" u="none" b="0" cap="none" baseline="0" sz="1100" i="0"/>
            </a:lvl4pPr>
            <a:lvl5pPr algn="l" rtl="0" marR="0" indent="0" marL="0">
              <a:defRPr strike="noStrike" u="none" b="0" cap="none" baseline="0" sz="1100" i="0"/>
            </a:lvl5pPr>
            <a:lvl6pPr algn="l" rtl="0" marR="0" indent="0" marL="0">
              <a:defRPr strike="noStrike" u="none" b="0" cap="none" baseline="0" sz="1100" i="0"/>
            </a:lvl6pPr>
            <a:lvl7pPr algn="l" rtl="0" marR="0" indent="0" marL="0">
              <a:defRPr strike="noStrike" u="none" b="0" cap="none" baseline="0" sz="1100" i="0"/>
            </a:lvl7pPr>
            <a:lvl8pPr algn="l" rtl="0" marR="0" indent="0" marL="0">
              <a:defRPr strike="noStrike" u="none" b="0" cap="none" baseline="0" sz="1100" i="0"/>
            </a:lvl8pPr>
            <a:lvl9pPr algn="l" rtl="0" marR="0" indent="0" marL="0">
              <a:defRPr strike="noStrike" u="none" b="0" cap="none" baseline="0" sz="1100" i="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109" name="Shape 10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2" name="Shape 182"/>
        <p:cNvGrpSpPr/>
        <p:nvPr/>
      </p:nvGrpSpPr>
      <p:grpSpPr>
        <a:xfrm>
          <a:off y="0" x="0"/>
          <a:ext cy="0" cx="0"/>
          <a:chOff y="0" x="0"/>
          <a:chExt cy="0" cx="0"/>
        </a:xfrm>
      </p:grpSpPr>
      <p:sp>
        <p:nvSpPr>
          <p:cNvPr id="183" name="Shape 183"/>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184" name="Shape 18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194" name="Shape 19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204" name="Shape 20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0" name="Shape 210"/>
        <p:cNvGrpSpPr/>
        <p:nvPr/>
      </p:nvGrpSpPr>
      <p:grpSpPr>
        <a:xfrm>
          <a:off y="0" x="0"/>
          <a:ext cy="0" cx="0"/>
          <a:chOff y="0" x="0"/>
          <a:chExt cy="0" cx="0"/>
        </a:xfrm>
      </p:grpSpPr>
      <p:sp>
        <p:nvSpPr>
          <p:cNvPr id="211" name="Shape 211"/>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212" name="Shape 21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0" name="Shape 220"/>
        <p:cNvGrpSpPr/>
        <p:nvPr/>
      </p:nvGrpSpPr>
      <p:grpSpPr>
        <a:xfrm>
          <a:off y="0" x="0"/>
          <a:ext cy="0" cx="0"/>
          <a:chOff y="0" x="0"/>
          <a:chExt cy="0" cx="0"/>
        </a:xfrm>
      </p:grpSpPr>
      <p:sp>
        <p:nvSpPr>
          <p:cNvPr id="221" name="Shape 221"/>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222" name="Shape 22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8" name="Shape 228"/>
        <p:cNvGrpSpPr/>
        <p:nvPr/>
      </p:nvGrpSpPr>
      <p:grpSpPr>
        <a:xfrm>
          <a:off y="0" x="0"/>
          <a:ext cy="0" cx="0"/>
          <a:chOff y="0" x="0"/>
          <a:chExt cy="0" cx="0"/>
        </a:xfrm>
      </p:grpSpPr>
      <p:sp>
        <p:nvSpPr>
          <p:cNvPr id="229" name="Shape 229"/>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230" name="Shape 23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241" name="Shape 24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1" name="Shape 251"/>
        <p:cNvGrpSpPr/>
        <p:nvPr/>
      </p:nvGrpSpPr>
      <p:grpSpPr>
        <a:xfrm>
          <a:off y="0" x="0"/>
          <a:ext cy="0" cx="0"/>
          <a:chOff y="0" x="0"/>
          <a:chExt cy="0" cx="0"/>
        </a:xfrm>
      </p:grpSpPr>
      <p:sp>
        <p:nvSpPr>
          <p:cNvPr id="252" name="Shape 252"/>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253" name="Shape 25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1" name="Shape 261"/>
        <p:cNvGrpSpPr/>
        <p:nvPr/>
      </p:nvGrpSpPr>
      <p:grpSpPr>
        <a:xfrm>
          <a:off y="0" x="0"/>
          <a:ext cy="0" cx="0"/>
          <a:chOff y="0" x="0"/>
          <a:chExt cy="0" cx="0"/>
        </a:xfrm>
      </p:grpSpPr>
      <p:sp>
        <p:nvSpPr>
          <p:cNvPr id="262" name="Shape 262"/>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263" name="Shape 26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9" name="Shape 269"/>
        <p:cNvGrpSpPr/>
        <p:nvPr/>
      </p:nvGrpSpPr>
      <p:grpSpPr>
        <a:xfrm>
          <a:off y="0" x="0"/>
          <a:ext cy="0" cx="0"/>
          <a:chOff y="0" x="0"/>
          <a:chExt cy="0" cx="0"/>
        </a:xfrm>
      </p:grpSpPr>
      <p:sp>
        <p:nvSpPr>
          <p:cNvPr id="270" name="Shape 270"/>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271" name="Shape 27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117" name="Shape 1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8" name="Shape 278"/>
        <p:cNvGrpSpPr/>
        <p:nvPr/>
      </p:nvGrpSpPr>
      <p:grpSpPr>
        <a:xfrm>
          <a:off y="0" x="0"/>
          <a:ext cy="0" cx="0"/>
          <a:chOff y="0" x="0"/>
          <a:chExt cy="0" cx="0"/>
        </a:xfrm>
      </p:grpSpPr>
      <p:sp>
        <p:nvSpPr>
          <p:cNvPr id="279" name="Shape 279"/>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280" name="Shape 28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9" name="Shape 289"/>
        <p:cNvGrpSpPr/>
        <p:nvPr/>
      </p:nvGrpSpPr>
      <p:grpSpPr>
        <a:xfrm>
          <a:off y="0" x="0"/>
          <a:ext cy="0" cx="0"/>
          <a:chOff y="0" x="0"/>
          <a:chExt cy="0" cx="0"/>
        </a:xfrm>
      </p:grpSpPr>
      <p:sp>
        <p:nvSpPr>
          <p:cNvPr id="290" name="Shape 290"/>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291" name="Shape 29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8" name="Shape 298"/>
        <p:cNvGrpSpPr/>
        <p:nvPr/>
      </p:nvGrpSpPr>
      <p:grpSpPr>
        <a:xfrm>
          <a:off y="0" x="0"/>
          <a:ext cy="0" cx="0"/>
          <a:chOff y="0" x="0"/>
          <a:chExt cy="0" cx="0"/>
        </a:xfrm>
      </p:grpSpPr>
      <p:sp>
        <p:nvSpPr>
          <p:cNvPr id="299" name="Shape 299"/>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300" name="Shape 30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6" name="Shape 306"/>
        <p:cNvGrpSpPr/>
        <p:nvPr/>
      </p:nvGrpSpPr>
      <p:grpSpPr>
        <a:xfrm>
          <a:off y="0" x="0"/>
          <a:ext cy="0" cx="0"/>
          <a:chOff y="0" x="0"/>
          <a:chExt cy="0" cx="0"/>
        </a:xfrm>
      </p:grpSpPr>
      <p:sp>
        <p:nvSpPr>
          <p:cNvPr id="307" name="Shape 307"/>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308" name="Shape 30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5" name="Shape 315"/>
        <p:cNvGrpSpPr/>
        <p:nvPr/>
      </p:nvGrpSpPr>
      <p:grpSpPr>
        <a:xfrm>
          <a:off y="0" x="0"/>
          <a:ext cy="0" cx="0"/>
          <a:chOff y="0" x="0"/>
          <a:chExt cy="0" cx="0"/>
        </a:xfrm>
      </p:grpSpPr>
      <p:sp>
        <p:nvSpPr>
          <p:cNvPr id="316" name="Shape 316"/>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317" name="Shape 3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4" name="Shape 324"/>
        <p:cNvGrpSpPr/>
        <p:nvPr/>
      </p:nvGrpSpPr>
      <p:grpSpPr>
        <a:xfrm>
          <a:off y="0" x="0"/>
          <a:ext cy="0" cx="0"/>
          <a:chOff y="0" x="0"/>
          <a:chExt cy="0" cx="0"/>
        </a:xfrm>
      </p:grpSpPr>
      <p:sp>
        <p:nvSpPr>
          <p:cNvPr id="325" name="Shape 325"/>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326" name="Shape 32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1" name="Shape 331"/>
        <p:cNvGrpSpPr/>
        <p:nvPr/>
      </p:nvGrpSpPr>
      <p:grpSpPr>
        <a:xfrm>
          <a:off y="0" x="0"/>
          <a:ext cy="0" cx="0"/>
          <a:chOff y="0" x="0"/>
          <a:chExt cy="0" cx="0"/>
        </a:xfrm>
      </p:grpSpPr>
      <p:sp>
        <p:nvSpPr>
          <p:cNvPr id="332" name="Shape 332"/>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333" name="Shape 33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2" name="Shape 342"/>
        <p:cNvGrpSpPr/>
        <p:nvPr/>
      </p:nvGrpSpPr>
      <p:grpSpPr>
        <a:xfrm>
          <a:off y="0" x="0"/>
          <a:ext cy="0" cx="0"/>
          <a:chOff y="0" x="0"/>
          <a:chExt cy="0" cx="0"/>
        </a:xfrm>
      </p:grpSpPr>
      <p:sp>
        <p:nvSpPr>
          <p:cNvPr id="343" name="Shape 343"/>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344" name="Shape 34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4" name="Shape 354"/>
        <p:cNvGrpSpPr/>
        <p:nvPr/>
      </p:nvGrpSpPr>
      <p:grpSpPr>
        <a:xfrm>
          <a:off y="0" x="0"/>
          <a:ext cy="0" cx="0"/>
          <a:chOff y="0" x="0"/>
          <a:chExt cy="0" cx="0"/>
        </a:xfrm>
      </p:grpSpPr>
      <p:sp>
        <p:nvSpPr>
          <p:cNvPr id="355" name="Shape 355"/>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356" name="Shape 35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2" name="Shape 362"/>
        <p:cNvGrpSpPr/>
        <p:nvPr/>
      </p:nvGrpSpPr>
      <p:grpSpPr>
        <a:xfrm>
          <a:off y="0" x="0"/>
          <a:ext cy="0" cx="0"/>
          <a:chOff y="0" x="0"/>
          <a:chExt cy="0" cx="0"/>
        </a:xfrm>
      </p:grpSpPr>
      <p:sp>
        <p:nvSpPr>
          <p:cNvPr id="363" name="Shape 363"/>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364" name="Shape 36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125" name="Shape 12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0" name="Shape 370"/>
        <p:cNvGrpSpPr/>
        <p:nvPr/>
      </p:nvGrpSpPr>
      <p:grpSpPr>
        <a:xfrm>
          <a:off y="0" x="0"/>
          <a:ext cy="0" cx="0"/>
          <a:chOff y="0" x="0"/>
          <a:chExt cy="0" cx="0"/>
        </a:xfrm>
      </p:grpSpPr>
      <p:sp>
        <p:nvSpPr>
          <p:cNvPr id="371" name="Shape 371"/>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372" name="Shape 37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2" name="Shape 382"/>
        <p:cNvGrpSpPr/>
        <p:nvPr/>
      </p:nvGrpSpPr>
      <p:grpSpPr>
        <a:xfrm>
          <a:off y="0" x="0"/>
          <a:ext cy="0" cx="0"/>
          <a:chOff y="0" x="0"/>
          <a:chExt cy="0" cx="0"/>
        </a:xfrm>
      </p:grpSpPr>
      <p:sp>
        <p:nvSpPr>
          <p:cNvPr id="383" name="Shape 383"/>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384" name="Shape 38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9" name="Shape 389"/>
        <p:cNvGrpSpPr/>
        <p:nvPr/>
      </p:nvGrpSpPr>
      <p:grpSpPr>
        <a:xfrm>
          <a:off y="0" x="0"/>
          <a:ext cy="0" cx="0"/>
          <a:chOff y="0" x="0"/>
          <a:chExt cy="0" cx="0"/>
        </a:xfrm>
      </p:grpSpPr>
      <p:sp>
        <p:nvSpPr>
          <p:cNvPr id="390" name="Shape 390"/>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391" name="Shape 39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7" name="Shape 397"/>
        <p:cNvGrpSpPr/>
        <p:nvPr/>
      </p:nvGrpSpPr>
      <p:grpSpPr>
        <a:xfrm>
          <a:off y="0" x="0"/>
          <a:ext cy="0" cx="0"/>
          <a:chOff y="0" x="0"/>
          <a:chExt cy="0" cx="0"/>
        </a:xfrm>
      </p:grpSpPr>
      <p:sp>
        <p:nvSpPr>
          <p:cNvPr id="398" name="Shape 398"/>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399" name="Shape 39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4" name="Shape 404"/>
        <p:cNvGrpSpPr/>
        <p:nvPr/>
      </p:nvGrpSpPr>
      <p:grpSpPr>
        <a:xfrm>
          <a:off y="0" x="0"/>
          <a:ext cy="0" cx="0"/>
          <a:chOff y="0" x="0"/>
          <a:chExt cy="0" cx="0"/>
        </a:xfrm>
      </p:grpSpPr>
      <p:sp>
        <p:nvSpPr>
          <p:cNvPr id="405" name="Shape 405"/>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406" name="Shape 40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1" name="Shape 411"/>
        <p:cNvGrpSpPr/>
        <p:nvPr/>
      </p:nvGrpSpPr>
      <p:grpSpPr>
        <a:xfrm>
          <a:off y="0" x="0"/>
          <a:ext cy="0" cx="0"/>
          <a:chOff y="0" x="0"/>
          <a:chExt cy="0" cx="0"/>
        </a:xfrm>
      </p:grpSpPr>
      <p:sp>
        <p:nvSpPr>
          <p:cNvPr id="412" name="Shape 41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13" name="Shape 413"/>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133" name="Shape 13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141" name="Shape 14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152" name="Shape 15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161" name="Shape 16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7" name="Shape 167"/>
        <p:cNvGrpSpPr/>
        <p:nvPr/>
      </p:nvGrpSpPr>
      <p:grpSpPr>
        <a:xfrm>
          <a:off y="0" x="0"/>
          <a:ext cy="0" cx="0"/>
          <a:chOff y="0" x="0"/>
          <a:chExt cy="0" cx="0"/>
        </a:xfrm>
      </p:grpSpPr>
      <p:sp>
        <p:nvSpPr>
          <p:cNvPr id="168" name="Shape 168"/>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169" name="Shape 16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4" name="Shape 174"/>
        <p:cNvGrpSpPr/>
        <p:nvPr/>
      </p:nvGrpSpPr>
      <p:grpSpPr>
        <a:xfrm>
          <a:off y="0" x="0"/>
          <a:ext cy="0" cx="0"/>
          <a:chOff y="0" x="0"/>
          <a:chExt cy="0" cx="0"/>
        </a:xfrm>
      </p:grpSpPr>
      <p:sp>
        <p:nvSpPr>
          <p:cNvPr id="175" name="Shape 175"/>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p:txBody>
      </p:sp>
      <p:sp>
        <p:nvSpPr>
          <p:cNvPr id="176" name="Shape 17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6.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2" name="Shape 12"/>
        <p:cNvGrpSpPr/>
        <p:nvPr/>
      </p:nvGrpSpPr>
      <p:grpSpPr>
        <a:xfrm>
          <a:off y="0" x="0"/>
          <a:ext cy="0" cx="0"/>
          <a:chOff y="0" x="0"/>
          <a:chExt cy="0" cx="0"/>
        </a:xfrm>
      </p:grpSpPr>
      <p:sp>
        <p:nvSpPr>
          <p:cNvPr id="13" name="Shape 13"/>
          <p:cNvSpPr txBox="1"/>
          <p:nvPr>
            <p:ph type="ctrTitle"/>
          </p:nvPr>
        </p:nvSpPr>
        <p:spPr>
          <a:xfrm>
            <a:off y="1371600" x="685800"/>
            <a:ext cy="1927224" cx="7848599"/>
          </a:xfrm>
          <a:prstGeom prst="rect">
            <a:avLst/>
          </a:prstGeom>
          <a:noFill/>
          <a:ln>
            <a:noFill/>
          </a:ln>
        </p:spPr>
        <p:txBody>
          <a:bodyPr bIns="91425" rIns="91425" lIns="91425" tIns="91425" anchor="b" anchorCtr="0"/>
          <a:lstStyle>
            <a:lvl1pPr algn="l" rtl="0" marR="0" indent="0" marL="0">
              <a:lnSpc>
                <a:spcPct val="100000"/>
              </a:lnSpc>
              <a:spcBef>
                <a:spcPts val="0"/>
              </a:spcBef>
              <a:spcAft>
                <a:spcPts val="0"/>
              </a:spcAft>
              <a:buClr>
                <a:schemeClr val="dk2"/>
              </a:buClr>
              <a:buFont typeface="Arial"/>
              <a:buNone/>
              <a:defRPr strike="noStrike" u="none" b="0" cap="small" baseline="0" sz="5400" i="0">
                <a:solidFill>
                  <a:schemeClr val="dk2"/>
                </a:solidFill>
                <a:latin typeface="Arial"/>
                <a:ea typeface="Arial"/>
                <a:cs typeface="Arial"/>
                <a:sym typeface="Arial"/>
                <a:rtl val="0"/>
              </a:defRPr>
            </a:lvl1pPr>
            <a:lvl2pPr algn="l" rtl="0" marR="0" indent="0" marL="0">
              <a:lnSpc>
                <a:spcPct val="100000"/>
              </a:lnSpc>
              <a:spcBef>
                <a:spcPts val="0"/>
              </a:spcBef>
              <a:spcAft>
                <a:spcPts val="0"/>
              </a:spcAft>
              <a:buClr>
                <a:srgbClr val="000000"/>
              </a:buClr>
              <a:buFont typeface="Arial"/>
              <a:buNone/>
              <a:defRPr strike="noStrike" u="none" b="0" cap="none" baseline="0" sz="1400" i="0">
                <a:solidFill>
                  <a:srgbClr val="000000"/>
                </a:solidFill>
                <a:latin typeface="Arial"/>
                <a:ea typeface="Arial"/>
                <a:cs typeface="Arial"/>
                <a:sym typeface="Arial"/>
                <a:rtl val="0"/>
              </a:defRPr>
            </a:lvl2pPr>
            <a:lvl3pPr algn="l" rtl="0" marR="0" indent="0" marL="0">
              <a:defRPr strike="noStrike" u="none" b="0" cap="none" baseline="0" sz="1800" i="0"/>
            </a:lvl3pPr>
            <a:lvl4pPr algn="l" rtl="0" marR="0" indent="0" marL="0">
              <a:defRPr strike="noStrike" u="none" b="0" cap="none" baseline="0" sz="1800" i="0"/>
            </a:lvl4pPr>
            <a:lvl5pPr algn="l" rtl="0" marR="0" indent="0" marL="0">
              <a:defRPr strike="noStrike" u="none" b="0" cap="none" baseline="0" sz="1800" i="0"/>
            </a:lvl5pPr>
            <a:lvl6pPr algn="l" rtl="0" marR="0" indent="0" marL="0">
              <a:defRPr strike="noStrike" u="none" b="0" cap="none" baseline="0" sz="1800" i="0"/>
            </a:lvl6pPr>
            <a:lvl7pPr algn="l" rtl="0" marR="0" indent="0" marL="0">
              <a:defRPr strike="noStrike" u="none" b="0" cap="none" baseline="0" sz="1800" i="0"/>
            </a:lvl7pPr>
            <a:lvl8pPr algn="l" rtl="0" marR="0" indent="0" marL="0">
              <a:defRPr strike="noStrike" u="none" b="0" cap="none" baseline="0" sz="1800" i="0"/>
            </a:lvl8pPr>
            <a:lvl9pPr algn="l" rtl="0" marR="0" indent="0" marL="0">
              <a:defRPr strike="noStrike" u="none" b="0" cap="none" baseline="0" sz="1800" i="0"/>
            </a:lvl9pPr>
          </a:lstStyle>
          <a:p/>
        </p:txBody>
      </p:sp>
      <p:sp>
        <p:nvSpPr>
          <p:cNvPr id="14" name="Shape 14"/>
          <p:cNvSpPr txBox="1"/>
          <p:nvPr>
            <p:ph idx="1" type="subTitle"/>
          </p:nvPr>
        </p:nvSpPr>
        <p:spPr>
          <a:xfrm>
            <a:off y="3505200" x="685800"/>
            <a:ext cy="1752600" cx="6400799"/>
          </a:xfrm>
          <a:prstGeom prst="rect">
            <a:avLst/>
          </a:prstGeom>
          <a:noFill/>
          <a:ln>
            <a:noFill/>
          </a:ln>
        </p:spPr>
        <p:txBody>
          <a:bodyPr bIns="91425" rIns="91425" lIns="91425" tIns="91425" anchor="t" anchorCtr="0"/>
          <a:lstStyle>
            <a:lvl1pPr algn="l" rtl="0" marR="0" indent="0" marL="0">
              <a:lnSpc>
                <a:spcPct val="100000"/>
              </a:lnSpc>
              <a:spcBef>
                <a:spcPts val="480"/>
              </a:spcBef>
              <a:spcAft>
                <a:spcPts val="0"/>
              </a:spcAft>
              <a:buClr>
                <a:schemeClr val="accent1"/>
              </a:buClr>
              <a:buFont typeface="Arial"/>
              <a:buNone/>
              <a:defRPr strike="noStrike" u="none" b="0" cap="none" baseline="0" sz="2400" i="0">
                <a:solidFill>
                  <a:srgbClr val="55556F"/>
                </a:solidFill>
                <a:latin typeface="Arial"/>
                <a:ea typeface="Arial"/>
                <a:cs typeface="Arial"/>
                <a:sym typeface="Arial"/>
                <a:rtl val="0"/>
              </a:defRPr>
            </a:lvl1pPr>
            <a:lvl2pPr algn="ctr" rtl="0" marR="0" indent="0" marL="457200">
              <a:lnSpc>
                <a:spcPct val="100000"/>
              </a:lnSpc>
              <a:spcBef>
                <a:spcPts val="400"/>
              </a:spcBef>
              <a:spcAft>
                <a:spcPts val="0"/>
              </a:spcAft>
              <a:buClr>
                <a:schemeClr val="accent1"/>
              </a:buClr>
              <a:buFont typeface="Arial"/>
              <a:buNone/>
              <a:defRPr strike="noStrike" u="none" b="0" cap="none" baseline="0" sz="2000" i="0">
                <a:solidFill>
                  <a:srgbClr val="9B9BA0"/>
                </a:solidFill>
                <a:latin typeface="Arial"/>
                <a:ea typeface="Arial"/>
                <a:cs typeface="Arial"/>
                <a:sym typeface="Arial"/>
                <a:rtl val="0"/>
              </a:defRPr>
            </a:lvl2pPr>
            <a:lvl3pPr algn="ctr" rtl="0" marR="0" indent="0" marL="914400">
              <a:lnSpc>
                <a:spcPct val="100000"/>
              </a:lnSpc>
              <a:spcBef>
                <a:spcPts val="360"/>
              </a:spcBef>
              <a:spcAft>
                <a:spcPts val="0"/>
              </a:spcAft>
              <a:buClr>
                <a:schemeClr val="accent1"/>
              </a:buClr>
              <a:buFont typeface="Arial"/>
              <a:buNone/>
              <a:defRPr strike="noStrike" u="none" b="0" cap="none" baseline="0" sz="1800" i="0">
                <a:solidFill>
                  <a:srgbClr val="9B9BA0"/>
                </a:solidFill>
                <a:latin typeface="Arial"/>
                <a:ea typeface="Arial"/>
                <a:cs typeface="Arial"/>
                <a:sym typeface="Arial"/>
                <a:rtl val="0"/>
              </a:defRPr>
            </a:lvl3pPr>
            <a:lvl4pPr algn="ctr" rtl="0" marR="0" indent="0" marL="1371600">
              <a:lnSpc>
                <a:spcPct val="100000"/>
              </a:lnSpc>
              <a:spcBef>
                <a:spcPts val="320"/>
              </a:spcBef>
              <a:spcAft>
                <a:spcPts val="0"/>
              </a:spcAft>
              <a:buClr>
                <a:schemeClr val="accent1"/>
              </a:buClr>
              <a:buFont typeface="Arial"/>
              <a:buNone/>
              <a:defRPr strike="noStrike" u="none" b="0" cap="none" baseline="0" sz="1600" i="0">
                <a:solidFill>
                  <a:srgbClr val="9B9BA0"/>
                </a:solidFill>
                <a:latin typeface="Arial"/>
                <a:ea typeface="Arial"/>
                <a:cs typeface="Arial"/>
                <a:sym typeface="Arial"/>
                <a:rtl val="0"/>
              </a:defRPr>
            </a:lvl4pPr>
            <a:lvl5pPr algn="ctr" rtl="0" marR="0" indent="0" marL="1828800">
              <a:lnSpc>
                <a:spcPct val="100000"/>
              </a:lnSpc>
              <a:spcBef>
                <a:spcPts val="280"/>
              </a:spcBef>
              <a:spcAft>
                <a:spcPts val="0"/>
              </a:spcAft>
              <a:buClr>
                <a:schemeClr val="accent1"/>
              </a:buClr>
              <a:buFont typeface="Arial"/>
              <a:buNone/>
              <a:defRPr strike="noStrike" u="none" b="0" cap="none" baseline="0" sz="1400" i="0">
                <a:solidFill>
                  <a:srgbClr val="9B9BA0"/>
                </a:solidFill>
                <a:latin typeface="Arial"/>
                <a:ea typeface="Arial"/>
                <a:cs typeface="Arial"/>
                <a:sym typeface="Arial"/>
                <a:rtl val="0"/>
              </a:defRPr>
            </a:lvl5pPr>
            <a:lvl6pPr algn="ctr" rtl="0" marR="0" indent="0" marL="2286000">
              <a:lnSpc>
                <a:spcPct val="100000"/>
              </a:lnSpc>
              <a:spcBef>
                <a:spcPts val="260"/>
              </a:spcBef>
              <a:spcAft>
                <a:spcPts val="0"/>
              </a:spcAft>
              <a:buClr>
                <a:schemeClr val="accent1"/>
              </a:buClr>
              <a:buFont typeface="Arial"/>
              <a:buNone/>
              <a:defRPr strike="noStrike" u="none" b="0" cap="none" baseline="0" sz="1300" i="0">
                <a:solidFill>
                  <a:srgbClr val="9B9BA0"/>
                </a:solidFill>
                <a:latin typeface="Arial"/>
                <a:ea typeface="Arial"/>
                <a:cs typeface="Arial"/>
                <a:sym typeface="Arial"/>
                <a:rtl val="0"/>
              </a:defRPr>
            </a:lvl6pPr>
            <a:lvl7pPr algn="ctr" rtl="0" marR="0" indent="0" marL="2743200">
              <a:lnSpc>
                <a:spcPct val="100000"/>
              </a:lnSpc>
              <a:spcBef>
                <a:spcPts val="260"/>
              </a:spcBef>
              <a:spcAft>
                <a:spcPts val="0"/>
              </a:spcAft>
              <a:buClr>
                <a:schemeClr val="accent1"/>
              </a:buClr>
              <a:buFont typeface="Arial"/>
              <a:buNone/>
              <a:defRPr strike="noStrike" u="none" b="0" cap="none" baseline="0" sz="1300" i="0">
                <a:solidFill>
                  <a:srgbClr val="9B9BA0"/>
                </a:solidFill>
                <a:latin typeface="Arial"/>
                <a:ea typeface="Arial"/>
                <a:cs typeface="Arial"/>
                <a:sym typeface="Arial"/>
                <a:rtl val="0"/>
              </a:defRPr>
            </a:lvl7pPr>
            <a:lvl8pPr algn="ctr" rtl="0" marR="0" indent="0" marL="3200400">
              <a:lnSpc>
                <a:spcPct val="100000"/>
              </a:lnSpc>
              <a:spcBef>
                <a:spcPts val="260"/>
              </a:spcBef>
              <a:spcAft>
                <a:spcPts val="0"/>
              </a:spcAft>
              <a:buClr>
                <a:schemeClr val="accent1"/>
              </a:buClr>
              <a:buFont typeface="Arial"/>
              <a:buNone/>
              <a:defRPr strike="noStrike" u="none" b="0" cap="none" baseline="0" sz="1300" i="0">
                <a:solidFill>
                  <a:srgbClr val="9B9BA0"/>
                </a:solidFill>
                <a:latin typeface="Arial"/>
                <a:ea typeface="Arial"/>
                <a:cs typeface="Arial"/>
                <a:sym typeface="Arial"/>
                <a:rtl val="0"/>
              </a:defRPr>
            </a:lvl8pPr>
            <a:lvl9pPr algn="ctr" rtl="0" marR="0" indent="0" marL="3657600">
              <a:lnSpc>
                <a:spcPct val="100000"/>
              </a:lnSpc>
              <a:spcBef>
                <a:spcPts val="260"/>
              </a:spcBef>
              <a:spcAft>
                <a:spcPts val="0"/>
              </a:spcAft>
              <a:buClr>
                <a:schemeClr val="accent1"/>
              </a:buClr>
              <a:buFont typeface="Arial"/>
              <a:buNone/>
              <a:defRPr strike="noStrike" u="none" b="0" cap="none" baseline="0" sz="1300" i="0">
                <a:solidFill>
                  <a:srgbClr val="9B9BA0"/>
                </a:solidFill>
                <a:latin typeface="Arial"/>
                <a:ea typeface="Arial"/>
                <a:cs typeface="Arial"/>
                <a:sym typeface="Arial"/>
                <a:rtl val="0"/>
              </a:defRPr>
            </a:lvl9pPr>
          </a:lstStyle>
          <a:p/>
        </p:txBody>
      </p:sp>
      <p:sp>
        <p:nvSpPr>
          <p:cNvPr id="15" name="Shape 15"/>
          <p:cNvSpPr txBox="1"/>
          <p:nvPr>
            <p:ph idx="10" type="dt"/>
          </p:nvPr>
        </p:nvSpPr>
        <p:spPr>
          <a:xfrm>
            <a:off y="18288" x="457200"/>
            <a:ext cy="329184" cx="2895600"/>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16" name="Shape 16"/>
          <p:cNvSpPr txBox="1"/>
          <p:nvPr>
            <p:ph idx="11" type="ftr"/>
          </p:nvPr>
        </p:nvSpPr>
        <p:spPr>
          <a:xfrm>
            <a:off y="18288" x="3429000"/>
            <a:ext cy="329184"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17" name="Shape 17"/>
          <p:cNvSpPr txBox="1"/>
          <p:nvPr>
            <p:ph idx="12" type="sldNum"/>
          </p:nvPr>
        </p:nvSpPr>
        <p:spPr>
          <a:xfrm>
            <a:off y="18288" x="7620000"/>
            <a:ext cy="329184" cx="10667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1" cap="none" baseline="0" sz="14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cxnSp>
        <p:nvCxnSpPr>
          <p:cNvPr id="18" name="Shape 18"/>
          <p:cNvCxnSpPr/>
          <p:nvPr/>
        </p:nvCxnSpPr>
        <p:spPr>
          <a:xfrm>
            <a:off y="3398519" x="685800"/>
            <a:ext cy="1587" cx="7848599"/>
          </a:xfrm>
          <a:prstGeom prst="straightConnector1">
            <a:avLst/>
          </a:prstGeom>
          <a:noFill/>
          <a:ln w="19050" cap="flat">
            <a:solidFill>
              <a:schemeClr val="dk2"/>
            </a:solidFill>
            <a:prstDash val="solid"/>
            <a:round/>
            <a:headEnd w="med" len="med" type="none"/>
            <a:tailEnd w="med" len="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3" name="Shape 73"/>
        <p:cNvGrpSpPr/>
        <p:nvPr/>
      </p:nvGrpSpPr>
      <p:grpSpPr>
        <a:xfrm>
          <a:off y="0" x="0"/>
          <a:ext cy="0" cx="0"/>
          <a:chOff y="0" x="0"/>
          <a:chExt cy="0" cx="0"/>
        </a:xfrm>
      </p:grpSpPr>
      <p:sp>
        <p:nvSpPr>
          <p:cNvPr id="74" name="Shape 74"/>
          <p:cNvSpPr txBox="1"/>
          <p:nvPr>
            <p:ph type="title"/>
          </p:nvPr>
        </p:nvSpPr>
        <p:spPr>
          <a:xfrm>
            <a:off y="533400" x="457200"/>
            <a:ext cy="990598" cx="8229600"/>
          </a:xfrm>
          <a:prstGeom prst="rect">
            <a:avLst/>
          </a:prstGeom>
          <a:noFill/>
          <a:ln>
            <a:noFill/>
          </a:ln>
        </p:spPr>
        <p:txBody>
          <a:bodyPr bIns="91425" rIns="91425" lIns="91425" tIns="91425" anchor="ctr" anchorCtr="0"/>
          <a:lstStyle>
            <a:lvl1pPr algn="l" rtl="0">
              <a:spcBef>
                <a:spcPts val="0"/>
              </a:spcBef>
              <a:buClr>
                <a:schemeClr val="dk2"/>
              </a:buClr>
              <a:buFont typeface="Arial"/>
              <a:buNone/>
              <a:defRPr baseline="0" sz="4000">
                <a:solidFill>
                  <a:schemeClr val="dk2"/>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75" name="Shape 75"/>
          <p:cNvSpPr txBox="1"/>
          <p:nvPr>
            <p:ph idx="1" type="body"/>
          </p:nvPr>
        </p:nvSpPr>
        <p:spPr>
          <a:xfrm rot="5400000">
            <a:off y="-76200" x="2133598"/>
            <a:ext cy="8229600" cx="4876798"/>
          </a:xfrm>
          <a:prstGeom prst="rect">
            <a:avLst/>
          </a:prstGeom>
          <a:noFill/>
          <a:ln>
            <a:noFill/>
          </a:ln>
        </p:spPr>
        <p:txBody>
          <a:bodyPr bIns="91425" rIns="91425" lIns="91425" tIns="91425" anchor="t" anchorCtr="0"/>
          <a:lstStyle>
            <a:lvl1pPr algn="l" rtl="0" indent="96520" marL="182880">
              <a:spcBef>
                <a:spcPts val="480"/>
              </a:spcBef>
              <a:buClr>
                <a:schemeClr val="accent1"/>
              </a:buClr>
              <a:buFont typeface="Arial"/>
              <a:buChar char="•"/>
              <a:defRPr sz="2400">
                <a:solidFill>
                  <a:schemeClr val="dk1"/>
                </a:solidFill>
                <a:latin typeface="Arial"/>
                <a:ea typeface="Arial"/>
                <a:cs typeface="Arial"/>
                <a:sym typeface="Arial"/>
              </a:defRPr>
            </a:lvl1pPr>
            <a:lvl2pPr algn="l" rtl="0" indent="38100" marL="457200">
              <a:spcBef>
                <a:spcPts val="400"/>
              </a:spcBef>
              <a:buClr>
                <a:schemeClr val="accent1"/>
              </a:buClr>
              <a:buFont typeface="Arial"/>
              <a:buChar char="•"/>
              <a:defRPr sz="2000">
                <a:solidFill>
                  <a:schemeClr val="dk1"/>
                </a:solidFill>
                <a:latin typeface="Arial"/>
                <a:ea typeface="Arial"/>
                <a:cs typeface="Arial"/>
                <a:sym typeface="Arial"/>
              </a:defRPr>
            </a:lvl2pPr>
            <a:lvl3pPr algn="l" rtl="0" indent="30480" marL="731520">
              <a:spcBef>
                <a:spcPts val="360"/>
              </a:spcBef>
              <a:buClr>
                <a:schemeClr val="accent1"/>
              </a:buClr>
              <a:buFont typeface="Arial"/>
              <a:buChar char="•"/>
              <a:defRPr sz="1800">
                <a:solidFill>
                  <a:schemeClr val="dk1"/>
                </a:solidFill>
                <a:latin typeface="Arial"/>
                <a:ea typeface="Arial"/>
                <a:cs typeface="Arial"/>
                <a:sym typeface="Arial"/>
              </a:defRPr>
            </a:lvl3pPr>
            <a:lvl4pPr algn="l" rtl="0" indent="10161" marL="1005839">
              <a:spcBef>
                <a:spcPts val="320"/>
              </a:spcBef>
              <a:buClr>
                <a:schemeClr val="accent1"/>
              </a:buClr>
              <a:buFont typeface="Arial"/>
              <a:buChar char="•"/>
              <a:defRPr sz="1600">
                <a:solidFill>
                  <a:schemeClr val="dk1"/>
                </a:solidFill>
                <a:latin typeface="Arial"/>
                <a:ea typeface="Arial"/>
                <a:cs typeface="Arial"/>
                <a:sym typeface="Arial"/>
              </a:defRPr>
            </a:lvl4pPr>
            <a:lvl5pPr algn="l" rtl="0" indent="30480" marL="1188720">
              <a:spcBef>
                <a:spcPts val="280"/>
              </a:spcBef>
              <a:buClr>
                <a:schemeClr val="accent1"/>
              </a:buClr>
              <a:buFont typeface="Arial"/>
              <a:buChar char="•"/>
              <a:defRPr baseline="0" sz="1400">
                <a:solidFill>
                  <a:schemeClr val="dk1"/>
                </a:solidFill>
                <a:latin typeface="Arial"/>
                <a:ea typeface="Arial"/>
                <a:cs typeface="Arial"/>
                <a:sym typeface="Arial"/>
              </a:defRPr>
            </a:lvl5pPr>
            <a:lvl6pPr algn="l" rtl="0" indent="-31750" marL="1371600">
              <a:spcBef>
                <a:spcPts val="260"/>
              </a:spcBef>
              <a:buClr>
                <a:schemeClr val="accent1"/>
              </a:buClr>
              <a:buFont typeface="Arial"/>
              <a:buChar char="•"/>
              <a:defRPr sz="1300">
                <a:solidFill>
                  <a:schemeClr val="dk1"/>
                </a:solidFill>
                <a:latin typeface="Arial"/>
                <a:ea typeface="Arial"/>
                <a:cs typeface="Arial"/>
                <a:sym typeface="Arial"/>
              </a:defRPr>
            </a:lvl6pPr>
            <a:lvl7pPr algn="l" rtl="0" indent="-24130" marL="1554480">
              <a:spcBef>
                <a:spcPts val="260"/>
              </a:spcBef>
              <a:buClr>
                <a:schemeClr val="accent1"/>
              </a:buClr>
              <a:buFont typeface="Arial"/>
              <a:buChar char="•"/>
              <a:defRPr sz="1300">
                <a:solidFill>
                  <a:schemeClr val="dk1"/>
                </a:solidFill>
                <a:latin typeface="Arial"/>
                <a:ea typeface="Arial"/>
                <a:cs typeface="Arial"/>
                <a:sym typeface="Arial"/>
              </a:defRPr>
            </a:lvl7pPr>
            <a:lvl8pPr algn="l" rtl="0" indent="-29210" marL="1737360">
              <a:spcBef>
                <a:spcPts val="260"/>
              </a:spcBef>
              <a:buClr>
                <a:schemeClr val="accent1"/>
              </a:buClr>
              <a:buFont typeface="Arial"/>
              <a:buChar char="•"/>
              <a:defRPr sz="1300">
                <a:solidFill>
                  <a:schemeClr val="dk1"/>
                </a:solidFill>
                <a:latin typeface="Arial"/>
                <a:ea typeface="Arial"/>
                <a:cs typeface="Arial"/>
                <a:sym typeface="Arial"/>
              </a:defRPr>
            </a:lvl8pPr>
            <a:lvl9pPr algn="l" rtl="0" indent="-34289" marL="1920240">
              <a:spcBef>
                <a:spcPts val="260"/>
              </a:spcBef>
              <a:buClr>
                <a:schemeClr val="accent1"/>
              </a:buClr>
              <a:buFont typeface="Arial"/>
              <a:buChar char="•"/>
              <a:defRPr sz="1300">
                <a:solidFill>
                  <a:schemeClr val="dk1"/>
                </a:solidFill>
                <a:latin typeface="Arial"/>
                <a:ea typeface="Arial"/>
                <a:cs typeface="Arial"/>
                <a:sym typeface="Arial"/>
              </a:defRPr>
            </a:lvl9pPr>
          </a:lstStyle>
          <a:p/>
        </p:txBody>
      </p:sp>
      <p:sp>
        <p:nvSpPr>
          <p:cNvPr id="76" name="Shape 76"/>
          <p:cNvSpPr txBox="1"/>
          <p:nvPr>
            <p:ph idx="10" type="dt"/>
          </p:nvPr>
        </p:nvSpPr>
        <p:spPr>
          <a:xfrm>
            <a:off y="18288" x="457200"/>
            <a:ext cy="329184" cx="2895600"/>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77" name="Shape 77"/>
          <p:cNvSpPr txBox="1"/>
          <p:nvPr>
            <p:ph idx="11" type="ftr"/>
          </p:nvPr>
        </p:nvSpPr>
        <p:spPr>
          <a:xfrm>
            <a:off y="18288" x="3429000"/>
            <a:ext cy="329184"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78" name="Shape 78"/>
          <p:cNvSpPr txBox="1"/>
          <p:nvPr>
            <p:ph idx="12" type="sldNum"/>
          </p:nvPr>
        </p:nvSpPr>
        <p:spPr>
          <a:xfrm>
            <a:off y="18288" x="7620000"/>
            <a:ext cy="329184" cx="10667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1" cap="none" baseline="0" sz="14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9" name="Shape 79"/>
        <p:cNvGrpSpPr/>
        <p:nvPr/>
      </p:nvGrpSpPr>
      <p:grpSpPr>
        <a:xfrm>
          <a:off y="0" x="0"/>
          <a:ext cy="0" cx="0"/>
          <a:chOff y="0" x="0"/>
          <a:chExt cy="0" cx="0"/>
        </a:xfrm>
      </p:grpSpPr>
      <p:sp>
        <p:nvSpPr>
          <p:cNvPr id="80" name="Shape 80"/>
          <p:cNvSpPr txBox="1"/>
          <p:nvPr>
            <p:ph type="title"/>
          </p:nvPr>
        </p:nvSpPr>
        <p:spPr>
          <a:xfrm rot="5400000">
            <a:off y="2514600" x="4724399"/>
            <a:ext cy="2057400" cx="5867400"/>
          </a:xfrm>
          <a:prstGeom prst="rect">
            <a:avLst/>
          </a:prstGeom>
          <a:noFill/>
          <a:ln>
            <a:noFill/>
          </a:ln>
        </p:spPr>
        <p:txBody>
          <a:bodyPr bIns="91425" rIns="91425" lIns="91425" tIns="91425" anchor="b" anchorCtr="0"/>
          <a:lstStyle>
            <a:lvl1pPr algn="l" rtl="0">
              <a:spcBef>
                <a:spcPts val="0"/>
              </a:spcBef>
              <a:buClr>
                <a:schemeClr val="dk2"/>
              </a:buClr>
              <a:buFont typeface="Arial"/>
              <a:buNone/>
              <a:defRPr baseline="0" sz="4000">
                <a:solidFill>
                  <a:schemeClr val="dk2"/>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81" name="Shape 81"/>
          <p:cNvSpPr txBox="1"/>
          <p:nvPr>
            <p:ph idx="1" type="body"/>
          </p:nvPr>
        </p:nvSpPr>
        <p:spPr>
          <a:xfrm rot="5400000">
            <a:off y="533400" x="533400"/>
            <a:ext cy="6019798" cx="5867400"/>
          </a:xfrm>
          <a:prstGeom prst="rect">
            <a:avLst/>
          </a:prstGeom>
          <a:noFill/>
          <a:ln>
            <a:noFill/>
          </a:ln>
        </p:spPr>
        <p:txBody>
          <a:bodyPr bIns="91425" rIns="91425" lIns="91425" tIns="91425" anchor="t" anchorCtr="0"/>
          <a:lstStyle>
            <a:lvl1pPr algn="l" rtl="0" indent="96520" marL="182880">
              <a:spcBef>
                <a:spcPts val="480"/>
              </a:spcBef>
              <a:buClr>
                <a:schemeClr val="accent1"/>
              </a:buClr>
              <a:buFont typeface="Arial"/>
              <a:buChar char="•"/>
              <a:defRPr sz="2400">
                <a:solidFill>
                  <a:schemeClr val="dk1"/>
                </a:solidFill>
                <a:latin typeface="Arial"/>
                <a:ea typeface="Arial"/>
                <a:cs typeface="Arial"/>
                <a:sym typeface="Arial"/>
              </a:defRPr>
            </a:lvl1pPr>
            <a:lvl2pPr algn="l" rtl="0" indent="38100" marL="457200">
              <a:spcBef>
                <a:spcPts val="400"/>
              </a:spcBef>
              <a:buClr>
                <a:schemeClr val="accent1"/>
              </a:buClr>
              <a:buFont typeface="Arial"/>
              <a:buChar char="•"/>
              <a:defRPr sz="2000">
                <a:solidFill>
                  <a:schemeClr val="dk1"/>
                </a:solidFill>
                <a:latin typeface="Arial"/>
                <a:ea typeface="Arial"/>
                <a:cs typeface="Arial"/>
                <a:sym typeface="Arial"/>
              </a:defRPr>
            </a:lvl2pPr>
            <a:lvl3pPr algn="l" rtl="0" indent="30480" marL="731520">
              <a:spcBef>
                <a:spcPts val="360"/>
              </a:spcBef>
              <a:buClr>
                <a:schemeClr val="accent1"/>
              </a:buClr>
              <a:buFont typeface="Arial"/>
              <a:buChar char="•"/>
              <a:defRPr sz="1800">
                <a:solidFill>
                  <a:schemeClr val="dk1"/>
                </a:solidFill>
                <a:latin typeface="Arial"/>
                <a:ea typeface="Arial"/>
                <a:cs typeface="Arial"/>
                <a:sym typeface="Arial"/>
              </a:defRPr>
            </a:lvl3pPr>
            <a:lvl4pPr algn="l" rtl="0" indent="10161" marL="1005839">
              <a:spcBef>
                <a:spcPts val="320"/>
              </a:spcBef>
              <a:buClr>
                <a:schemeClr val="accent1"/>
              </a:buClr>
              <a:buFont typeface="Arial"/>
              <a:buChar char="•"/>
              <a:defRPr sz="1600">
                <a:solidFill>
                  <a:schemeClr val="dk1"/>
                </a:solidFill>
                <a:latin typeface="Arial"/>
                <a:ea typeface="Arial"/>
                <a:cs typeface="Arial"/>
                <a:sym typeface="Arial"/>
              </a:defRPr>
            </a:lvl4pPr>
            <a:lvl5pPr algn="l" rtl="0" indent="30480" marL="1188720">
              <a:spcBef>
                <a:spcPts val="280"/>
              </a:spcBef>
              <a:buClr>
                <a:schemeClr val="accent1"/>
              </a:buClr>
              <a:buFont typeface="Arial"/>
              <a:buChar char="•"/>
              <a:defRPr baseline="0" sz="1400">
                <a:solidFill>
                  <a:schemeClr val="dk1"/>
                </a:solidFill>
                <a:latin typeface="Arial"/>
                <a:ea typeface="Arial"/>
                <a:cs typeface="Arial"/>
                <a:sym typeface="Arial"/>
              </a:defRPr>
            </a:lvl5pPr>
            <a:lvl6pPr algn="l" rtl="0" indent="-31750" marL="1371600">
              <a:spcBef>
                <a:spcPts val="260"/>
              </a:spcBef>
              <a:buClr>
                <a:schemeClr val="accent1"/>
              </a:buClr>
              <a:buFont typeface="Arial"/>
              <a:buChar char="•"/>
              <a:defRPr sz="1300">
                <a:solidFill>
                  <a:schemeClr val="dk1"/>
                </a:solidFill>
                <a:latin typeface="Arial"/>
                <a:ea typeface="Arial"/>
                <a:cs typeface="Arial"/>
                <a:sym typeface="Arial"/>
              </a:defRPr>
            </a:lvl6pPr>
            <a:lvl7pPr algn="l" rtl="0" indent="-24130" marL="1554480">
              <a:spcBef>
                <a:spcPts val="260"/>
              </a:spcBef>
              <a:buClr>
                <a:schemeClr val="accent1"/>
              </a:buClr>
              <a:buFont typeface="Arial"/>
              <a:buChar char="•"/>
              <a:defRPr sz="1300">
                <a:solidFill>
                  <a:schemeClr val="dk1"/>
                </a:solidFill>
                <a:latin typeface="Arial"/>
                <a:ea typeface="Arial"/>
                <a:cs typeface="Arial"/>
                <a:sym typeface="Arial"/>
              </a:defRPr>
            </a:lvl7pPr>
            <a:lvl8pPr algn="l" rtl="0" indent="-29210" marL="1737360">
              <a:spcBef>
                <a:spcPts val="260"/>
              </a:spcBef>
              <a:buClr>
                <a:schemeClr val="accent1"/>
              </a:buClr>
              <a:buFont typeface="Arial"/>
              <a:buChar char="•"/>
              <a:defRPr sz="1300">
                <a:solidFill>
                  <a:schemeClr val="dk1"/>
                </a:solidFill>
                <a:latin typeface="Arial"/>
                <a:ea typeface="Arial"/>
                <a:cs typeface="Arial"/>
                <a:sym typeface="Arial"/>
              </a:defRPr>
            </a:lvl8pPr>
            <a:lvl9pPr algn="l" rtl="0" indent="-34289" marL="1920240">
              <a:spcBef>
                <a:spcPts val="260"/>
              </a:spcBef>
              <a:buClr>
                <a:schemeClr val="accent1"/>
              </a:buClr>
              <a:buFont typeface="Arial"/>
              <a:buChar char="•"/>
              <a:defRPr sz="1300">
                <a:solidFill>
                  <a:schemeClr val="dk1"/>
                </a:solidFill>
                <a:latin typeface="Arial"/>
                <a:ea typeface="Arial"/>
                <a:cs typeface="Arial"/>
                <a:sym typeface="Arial"/>
              </a:defRPr>
            </a:lvl9pPr>
          </a:lstStyle>
          <a:p/>
        </p:txBody>
      </p:sp>
      <p:sp>
        <p:nvSpPr>
          <p:cNvPr id="82" name="Shape 82"/>
          <p:cNvSpPr txBox="1"/>
          <p:nvPr>
            <p:ph idx="10" type="dt"/>
          </p:nvPr>
        </p:nvSpPr>
        <p:spPr>
          <a:xfrm>
            <a:off y="18288" x="457200"/>
            <a:ext cy="329184" cx="2895600"/>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83" name="Shape 83"/>
          <p:cNvSpPr txBox="1"/>
          <p:nvPr>
            <p:ph idx="11" type="ftr"/>
          </p:nvPr>
        </p:nvSpPr>
        <p:spPr>
          <a:xfrm>
            <a:off y="18288" x="3429000"/>
            <a:ext cy="329184"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84" name="Shape 84"/>
          <p:cNvSpPr txBox="1"/>
          <p:nvPr>
            <p:ph idx="12" type="sldNum"/>
          </p:nvPr>
        </p:nvSpPr>
        <p:spPr>
          <a:xfrm>
            <a:off y="18288" x="7620000"/>
            <a:ext cy="329184" cx="10667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1" cap="none" baseline="0" sz="14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8" name="Shape 88"/>
        <p:cNvGrpSpPr/>
        <p:nvPr/>
      </p:nvGrpSpPr>
      <p:grpSpPr>
        <a:xfrm>
          <a:off y="0" x="0"/>
          <a:ext cy="0" cx="0"/>
          <a:chOff y="0" x="0"/>
          <a:chExt cy="0" cx="0"/>
        </a:xfrm>
      </p:grpSpPr>
      <p:sp>
        <p:nvSpPr>
          <p:cNvPr id="89" name="Shape 89"/>
          <p:cNvSpPr txBox="1"/>
          <p:nvPr>
            <p:ph type="ctrTitle"/>
          </p:nvPr>
        </p:nvSpPr>
        <p:spPr>
          <a:xfrm>
            <a:off y="2111123" x="685800"/>
            <a:ext cy="1546500" cx="7772400"/>
          </a:xfrm>
          <a:prstGeom prst="rect">
            <a:avLst/>
          </a:prstGeom>
          <a:noFill/>
          <a:ln>
            <a:noFill/>
          </a:ln>
        </p:spPr>
        <p:txBody>
          <a:bodyPr bIns="91425" rIns="91425" lIns="91425" tIns="91425" anchor="b" anchorCtr="0"/>
          <a:lstStyle>
            <a:lvl1pPr algn="ctr" rtl="0" marR="0" indent="304800" marL="0">
              <a:lnSpc>
                <a:spcPct val="100000"/>
              </a:lnSpc>
              <a:spcBef>
                <a:spcPts val="0"/>
              </a:spcBef>
              <a:spcAft>
                <a:spcPts val="0"/>
              </a:spcAft>
              <a:buClr>
                <a:schemeClr val="dk1"/>
              </a:buClr>
              <a:buFont typeface="Arial"/>
              <a:buNone/>
              <a:defRPr strike="noStrike" u="none" b="1" cap="none" baseline="0" sz="4800" i="0">
                <a:solidFill>
                  <a:schemeClr val="dk1"/>
                </a:solidFill>
                <a:latin typeface="Arial"/>
                <a:ea typeface="Arial"/>
                <a:cs typeface="Arial"/>
                <a:sym typeface="Arial"/>
                <a:rtl val="0"/>
              </a:defRPr>
            </a:lvl1pPr>
            <a:lvl2pPr algn="ctr" rtl="0" marR="0" indent="304800" marL="0">
              <a:lnSpc>
                <a:spcPct val="100000"/>
              </a:lnSpc>
              <a:spcBef>
                <a:spcPts val="0"/>
              </a:spcBef>
              <a:spcAft>
                <a:spcPts val="0"/>
              </a:spcAft>
              <a:buClr>
                <a:schemeClr val="dk1"/>
              </a:buClr>
              <a:buFont typeface="Arial"/>
              <a:buNone/>
              <a:defRPr strike="noStrike" u="none" b="1" cap="none" baseline="0" sz="4800" i="0">
                <a:solidFill>
                  <a:schemeClr val="dk1"/>
                </a:solidFill>
                <a:latin typeface="Arial"/>
                <a:ea typeface="Arial"/>
                <a:cs typeface="Arial"/>
                <a:sym typeface="Arial"/>
                <a:rtl val="0"/>
              </a:defRPr>
            </a:lvl2pPr>
            <a:lvl3pPr algn="ctr" rtl="0" marR="0" indent="304800" marL="0">
              <a:spcBef>
                <a:spcPts val="0"/>
              </a:spcBef>
              <a:buClr>
                <a:schemeClr val="dk1"/>
              </a:buClr>
              <a:buFont typeface="Arial"/>
              <a:buNone/>
              <a:defRPr strike="noStrike" u="none" b="1" cap="none" baseline="0" sz="4800" i="0">
                <a:solidFill>
                  <a:schemeClr val="dk1"/>
                </a:solidFill>
                <a:latin typeface="Arial"/>
                <a:ea typeface="Arial"/>
                <a:cs typeface="Arial"/>
                <a:sym typeface="Arial"/>
              </a:defRPr>
            </a:lvl3pPr>
            <a:lvl4pPr algn="ctr" rtl="0" marR="0" indent="304800" marL="0">
              <a:spcBef>
                <a:spcPts val="0"/>
              </a:spcBef>
              <a:buClr>
                <a:schemeClr val="dk1"/>
              </a:buClr>
              <a:buFont typeface="Arial"/>
              <a:buNone/>
              <a:defRPr strike="noStrike" u="none" b="1" cap="none" baseline="0" sz="4800" i="0">
                <a:solidFill>
                  <a:schemeClr val="dk1"/>
                </a:solidFill>
                <a:latin typeface="Arial"/>
                <a:ea typeface="Arial"/>
                <a:cs typeface="Arial"/>
                <a:sym typeface="Arial"/>
              </a:defRPr>
            </a:lvl4pPr>
            <a:lvl5pPr algn="ctr" rtl="0" marR="0" indent="304800" marL="0">
              <a:spcBef>
                <a:spcPts val="0"/>
              </a:spcBef>
              <a:buClr>
                <a:schemeClr val="dk1"/>
              </a:buClr>
              <a:buFont typeface="Arial"/>
              <a:buNone/>
              <a:defRPr strike="noStrike" u="none" b="1" cap="none" baseline="0" sz="4800" i="0">
                <a:solidFill>
                  <a:schemeClr val="dk1"/>
                </a:solidFill>
                <a:latin typeface="Arial"/>
                <a:ea typeface="Arial"/>
                <a:cs typeface="Arial"/>
                <a:sym typeface="Arial"/>
              </a:defRPr>
            </a:lvl5pPr>
            <a:lvl6pPr algn="ctr" rtl="0" marR="0" indent="304800" marL="0">
              <a:spcBef>
                <a:spcPts val="0"/>
              </a:spcBef>
              <a:buClr>
                <a:schemeClr val="dk1"/>
              </a:buClr>
              <a:buFont typeface="Arial"/>
              <a:buNone/>
              <a:defRPr strike="noStrike" u="none" b="1" cap="none" baseline="0" sz="4800" i="0">
                <a:solidFill>
                  <a:schemeClr val="dk1"/>
                </a:solidFill>
                <a:latin typeface="Arial"/>
                <a:ea typeface="Arial"/>
                <a:cs typeface="Arial"/>
                <a:sym typeface="Arial"/>
              </a:defRPr>
            </a:lvl6pPr>
            <a:lvl7pPr algn="ctr" rtl="0" marR="0" indent="304800" marL="0">
              <a:spcBef>
                <a:spcPts val="0"/>
              </a:spcBef>
              <a:buClr>
                <a:schemeClr val="dk1"/>
              </a:buClr>
              <a:buFont typeface="Arial"/>
              <a:buNone/>
              <a:defRPr strike="noStrike" u="none" b="1" cap="none" baseline="0" sz="4800" i="0">
                <a:solidFill>
                  <a:schemeClr val="dk1"/>
                </a:solidFill>
                <a:latin typeface="Arial"/>
                <a:ea typeface="Arial"/>
                <a:cs typeface="Arial"/>
                <a:sym typeface="Arial"/>
              </a:defRPr>
            </a:lvl7pPr>
            <a:lvl8pPr algn="ctr" rtl="0" marR="0" indent="304800" marL="0">
              <a:spcBef>
                <a:spcPts val="0"/>
              </a:spcBef>
              <a:buClr>
                <a:schemeClr val="dk1"/>
              </a:buClr>
              <a:buFont typeface="Arial"/>
              <a:buNone/>
              <a:defRPr strike="noStrike" u="none" b="1" cap="none" baseline="0" sz="4800" i="0">
                <a:solidFill>
                  <a:schemeClr val="dk1"/>
                </a:solidFill>
                <a:latin typeface="Arial"/>
                <a:ea typeface="Arial"/>
                <a:cs typeface="Arial"/>
                <a:sym typeface="Arial"/>
              </a:defRPr>
            </a:lvl8pPr>
            <a:lvl9pPr algn="ctr" rtl="0" marR="0" indent="304800" marL="0">
              <a:spcBef>
                <a:spcPts val="0"/>
              </a:spcBef>
              <a:buClr>
                <a:schemeClr val="dk1"/>
              </a:buClr>
              <a:buFont typeface="Arial"/>
              <a:buNone/>
              <a:defRPr strike="noStrike" u="none" b="1" cap="none" baseline="0" sz="4800" i="0">
                <a:solidFill>
                  <a:schemeClr val="dk1"/>
                </a:solidFill>
                <a:latin typeface="Arial"/>
                <a:ea typeface="Arial"/>
                <a:cs typeface="Arial"/>
                <a:sym typeface="Arial"/>
              </a:defRPr>
            </a:lvl9pPr>
          </a:lstStyle>
          <a:p/>
        </p:txBody>
      </p:sp>
      <p:sp>
        <p:nvSpPr>
          <p:cNvPr id="90" name="Shape 90"/>
          <p:cNvSpPr txBox="1"/>
          <p:nvPr>
            <p:ph idx="1" type="subTitle"/>
          </p:nvPr>
        </p:nvSpPr>
        <p:spPr>
          <a:xfrm>
            <a:off y="3786737" x="685800"/>
            <a:ext cy="1046400" cx="7772400"/>
          </a:xfrm>
          <a:prstGeom prst="rect">
            <a:avLst/>
          </a:prstGeom>
          <a:noFill/>
          <a:ln>
            <a:noFill/>
          </a:ln>
        </p:spPr>
        <p:txBody>
          <a:bodyPr bIns="91425" rIns="91425" lIns="91425" tIns="91425" anchor="t" anchorCtr="0"/>
          <a:lstStyle>
            <a:lvl1pPr algn="ctr" rtl="0" marR="0" indent="190500" marL="0">
              <a:lnSpc>
                <a:spcPct val="100000"/>
              </a:lnSpc>
              <a:spcBef>
                <a:spcPts val="0"/>
              </a:spcBef>
              <a:spcAft>
                <a:spcPts val="0"/>
              </a:spcAft>
              <a:buClr>
                <a:schemeClr val="dk2"/>
              </a:buClr>
              <a:buFont typeface="Arial"/>
              <a:buNone/>
              <a:defRPr strike="noStrike" u="none" b="0" cap="none" baseline="0" sz="3000" i="0">
                <a:solidFill>
                  <a:schemeClr val="dk2"/>
                </a:solidFill>
                <a:latin typeface="Arial"/>
                <a:ea typeface="Arial"/>
                <a:cs typeface="Arial"/>
                <a:sym typeface="Arial"/>
                <a:rtl val="0"/>
              </a:defRPr>
            </a:lvl1pPr>
            <a:lvl2pPr algn="ctr" rtl="0" marR="0" indent="190500" marL="0">
              <a:lnSpc>
                <a:spcPct val="100000"/>
              </a:lnSpc>
              <a:spcBef>
                <a:spcPts val="0"/>
              </a:spcBef>
              <a:spcAft>
                <a:spcPts val="0"/>
              </a:spcAft>
              <a:buClr>
                <a:schemeClr val="dk2"/>
              </a:buClr>
              <a:buFont typeface="Arial"/>
              <a:buNone/>
              <a:defRPr strike="noStrike" u="none" b="0" cap="none" baseline="0" sz="3000" i="0">
                <a:solidFill>
                  <a:schemeClr val="dk2"/>
                </a:solidFill>
                <a:latin typeface="Arial"/>
                <a:ea typeface="Arial"/>
                <a:cs typeface="Arial"/>
                <a:sym typeface="Arial"/>
                <a:rtl val="0"/>
              </a:defRPr>
            </a:lvl2pPr>
            <a:lvl3pPr algn="ctr" rtl="0" marR="0" indent="190500" marL="0">
              <a:lnSpc>
                <a:spcPct val="100000"/>
              </a:lnSpc>
              <a:spcBef>
                <a:spcPts val="0"/>
              </a:spcBef>
              <a:spcAft>
                <a:spcPts val="0"/>
              </a:spcAft>
              <a:buClr>
                <a:schemeClr val="dk2"/>
              </a:buClr>
              <a:buFont typeface="Arial"/>
              <a:buNone/>
              <a:defRPr strike="noStrike" u="none" b="0" cap="none" baseline="0" sz="3000" i="0">
                <a:solidFill>
                  <a:schemeClr val="dk2"/>
                </a:solidFill>
                <a:latin typeface="Arial"/>
                <a:ea typeface="Arial"/>
                <a:cs typeface="Arial"/>
                <a:sym typeface="Arial"/>
                <a:rtl val="0"/>
              </a:defRPr>
            </a:lvl3pPr>
            <a:lvl4pPr algn="ctr" rtl="0" marR="0" indent="190500" marL="0">
              <a:lnSpc>
                <a:spcPct val="100000"/>
              </a:lnSpc>
              <a:spcBef>
                <a:spcPts val="0"/>
              </a:spcBef>
              <a:spcAft>
                <a:spcPts val="0"/>
              </a:spcAft>
              <a:buClr>
                <a:schemeClr val="dk2"/>
              </a:buClr>
              <a:buFont typeface="Arial"/>
              <a:buNone/>
              <a:defRPr strike="noStrike" u="none" b="0" cap="none" baseline="0" sz="3000" i="0">
                <a:solidFill>
                  <a:schemeClr val="dk2"/>
                </a:solidFill>
                <a:latin typeface="Arial"/>
                <a:ea typeface="Arial"/>
                <a:cs typeface="Arial"/>
                <a:sym typeface="Arial"/>
                <a:rtl val="0"/>
              </a:defRPr>
            </a:lvl4pPr>
            <a:lvl5pPr algn="ctr" rtl="0" marR="0" indent="190500" marL="0">
              <a:lnSpc>
                <a:spcPct val="100000"/>
              </a:lnSpc>
              <a:spcBef>
                <a:spcPts val="0"/>
              </a:spcBef>
              <a:spcAft>
                <a:spcPts val="0"/>
              </a:spcAft>
              <a:buClr>
                <a:schemeClr val="dk2"/>
              </a:buClr>
              <a:buFont typeface="Arial"/>
              <a:buNone/>
              <a:defRPr strike="noStrike" u="none" b="0" cap="none" baseline="0" sz="3000" i="0">
                <a:solidFill>
                  <a:schemeClr val="dk2"/>
                </a:solidFill>
                <a:latin typeface="Arial"/>
                <a:ea typeface="Arial"/>
                <a:cs typeface="Arial"/>
                <a:sym typeface="Arial"/>
                <a:rtl val="0"/>
              </a:defRPr>
            </a:lvl5pPr>
            <a:lvl6pPr algn="ctr" rtl="0" marR="0" indent="190500" marL="0">
              <a:lnSpc>
                <a:spcPct val="100000"/>
              </a:lnSpc>
              <a:spcBef>
                <a:spcPts val="0"/>
              </a:spcBef>
              <a:spcAft>
                <a:spcPts val="0"/>
              </a:spcAft>
              <a:buClr>
                <a:schemeClr val="dk2"/>
              </a:buClr>
              <a:buFont typeface="Arial"/>
              <a:buNone/>
              <a:defRPr strike="noStrike" u="none" b="0" cap="none" baseline="0" sz="3000" i="0">
                <a:solidFill>
                  <a:schemeClr val="dk2"/>
                </a:solidFill>
                <a:latin typeface="Arial"/>
                <a:ea typeface="Arial"/>
                <a:cs typeface="Arial"/>
                <a:sym typeface="Arial"/>
                <a:rtl val="0"/>
              </a:defRPr>
            </a:lvl6pPr>
            <a:lvl7pPr algn="ctr" rtl="0" marR="0" indent="190500" marL="0">
              <a:lnSpc>
                <a:spcPct val="100000"/>
              </a:lnSpc>
              <a:spcBef>
                <a:spcPts val="0"/>
              </a:spcBef>
              <a:spcAft>
                <a:spcPts val="0"/>
              </a:spcAft>
              <a:buClr>
                <a:schemeClr val="dk2"/>
              </a:buClr>
              <a:buFont typeface="Arial"/>
              <a:buNone/>
              <a:defRPr strike="noStrike" u="none" b="0" cap="none" baseline="0" sz="3000" i="0">
                <a:solidFill>
                  <a:schemeClr val="dk2"/>
                </a:solidFill>
                <a:latin typeface="Arial"/>
                <a:ea typeface="Arial"/>
                <a:cs typeface="Arial"/>
                <a:sym typeface="Arial"/>
                <a:rtl val="0"/>
              </a:defRPr>
            </a:lvl7pPr>
            <a:lvl8pPr algn="ctr" rtl="0" marR="0" indent="190500" marL="0">
              <a:lnSpc>
                <a:spcPct val="100000"/>
              </a:lnSpc>
              <a:spcBef>
                <a:spcPts val="0"/>
              </a:spcBef>
              <a:spcAft>
                <a:spcPts val="0"/>
              </a:spcAft>
              <a:buClr>
                <a:schemeClr val="dk2"/>
              </a:buClr>
              <a:buFont typeface="Arial"/>
              <a:buNone/>
              <a:defRPr strike="noStrike" u="none" b="0" cap="none" baseline="0" sz="3000" i="0">
                <a:solidFill>
                  <a:schemeClr val="dk2"/>
                </a:solidFill>
                <a:latin typeface="Arial"/>
                <a:ea typeface="Arial"/>
                <a:cs typeface="Arial"/>
                <a:sym typeface="Arial"/>
                <a:rtl val="0"/>
              </a:defRPr>
            </a:lvl8pPr>
            <a:lvl9pPr algn="ctr" rtl="0" marR="0" indent="190500" marL="0">
              <a:lnSpc>
                <a:spcPct val="100000"/>
              </a:lnSpc>
              <a:spcBef>
                <a:spcPts val="0"/>
              </a:spcBef>
              <a:spcAft>
                <a:spcPts val="0"/>
              </a:spcAft>
              <a:buClr>
                <a:schemeClr val="dk2"/>
              </a:buClr>
              <a:buFont typeface="Arial"/>
              <a:buNone/>
              <a:defRPr strike="noStrike" u="none" b="0" cap="none" baseline="0" sz="3000" i="0">
                <a:solidFill>
                  <a:schemeClr val="dk2"/>
                </a:solidFill>
                <a:latin typeface="Arial"/>
                <a:ea typeface="Arial"/>
                <a:cs typeface="Arial"/>
                <a:sym typeface="Arial"/>
                <a:rtl val="0"/>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91" name="Shape 91"/>
        <p:cNvGrpSpPr/>
        <p:nvPr/>
      </p:nvGrpSpPr>
      <p:grpSpPr>
        <a:xfrm>
          <a:off y="0" x="0"/>
          <a:ext cy="0" cx="0"/>
          <a:chOff y="0" x="0"/>
          <a:chExt cy="0" cx="0"/>
        </a:xfrm>
      </p:grpSpPr>
      <p:sp>
        <p:nvSpPr>
          <p:cNvPr id="92" name="Shape 92"/>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Clr>
                <a:schemeClr val="dk1"/>
              </a:buClr>
              <a:buFont typeface="Arial"/>
              <a:buNone/>
              <a:defRPr b="1" sz="3600">
                <a:solidFill>
                  <a:schemeClr val="dk1"/>
                </a:solidFill>
                <a:latin typeface="Arial"/>
                <a:ea typeface="Arial"/>
                <a:cs typeface="Arial"/>
                <a:sym typeface="Arial"/>
              </a:defRPr>
            </a:lvl1pPr>
            <a:lvl2pPr algn="l" rtl="0">
              <a:spcBef>
                <a:spcPts val="0"/>
              </a:spcBef>
              <a:buClr>
                <a:schemeClr val="dk1"/>
              </a:buClr>
              <a:buFont typeface="Arial"/>
              <a:buNone/>
              <a:defRPr b="1" sz="3600">
                <a:solidFill>
                  <a:schemeClr val="dk1"/>
                </a:solidFill>
                <a:latin typeface="Arial"/>
                <a:ea typeface="Arial"/>
                <a:cs typeface="Arial"/>
                <a:sym typeface="Arial"/>
              </a:defRPr>
            </a:lvl2pPr>
            <a:lvl3pPr algn="l" rtl="0">
              <a:spcBef>
                <a:spcPts val="0"/>
              </a:spcBef>
              <a:buClr>
                <a:schemeClr val="dk1"/>
              </a:buClr>
              <a:buFont typeface="Arial"/>
              <a:buNone/>
              <a:defRPr b="1" sz="3600">
                <a:solidFill>
                  <a:schemeClr val="dk1"/>
                </a:solidFill>
                <a:latin typeface="Arial"/>
                <a:ea typeface="Arial"/>
                <a:cs typeface="Arial"/>
                <a:sym typeface="Arial"/>
              </a:defRPr>
            </a:lvl3pPr>
            <a:lvl4pPr algn="l" rtl="0">
              <a:spcBef>
                <a:spcPts val="0"/>
              </a:spcBef>
              <a:buClr>
                <a:schemeClr val="dk1"/>
              </a:buClr>
              <a:buFont typeface="Arial"/>
              <a:buNone/>
              <a:defRPr b="1" sz="3600">
                <a:solidFill>
                  <a:schemeClr val="dk1"/>
                </a:solidFill>
                <a:latin typeface="Arial"/>
                <a:ea typeface="Arial"/>
                <a:cs typeface="Arial"/>
                <a:sym typeface="Arial"/>
              </a:defRPr>
            </a:lvl4pPr>
            <a:lvl5pPr algn="l" rtl="0">
              <a:spcBef>
                <a:spcPts val="0"/>
              </a:spcBef>
              <a:buClr>
                <a:schemeClr val="dk1"/>
              </a:buClr>
              <a:buFont typeface="Arial"/>
              <a:buNone/>
              <a:defRPr b="1" sz="3600">
                <a:solidFill>
                  <a:schemeClr val="dk1"/>
                </a:solidFill>
                <a:latin typeface="Arial"/>
                <a:ea typeface="Arial"/>
                <a:cs typeface="Arial"/>
                <a:sym typeface="Arial"/>
              </a:defRPr>
            </a:lvl5pPr>
            <a:lvl6pPr algn="l" rtl="0">
              <a:spcBef>
                <a:spcPts val="0"/>
              </a:spcBef>
              <a:buClr>
                <a:schemeClr val="dk1"/>
              </a:buClr>
              <a:buFont typeface="Arial"/>
              <a:buNone/>
              <a:defRPr b="1" sz="3600">
                <a:solidFill>
                  <a:schemeClr val="dk1"/>
                </a:solidFill>
                <a:latin typeface="Arial"/>
                <a:ea typeface="Arial"/>
                <a:cs typeface="Arial"/>
                <a:sym typeface="Arial"/>
              </a:defRPr>
            </a:lvl6pPr>
            <a:lvl7pPr algn="l" rtl="0">
              <a:spcBef>
                <a:spcPts val="0"/>
              </a:spcBef>
              <a:buClr>
                <a:schemeClr val="dk1"/>
              </a:buClr>
              <a:buFont typeface="Arial"/>
              <a:buNone/>
              <a:defRPr b="1" sz="3600">
                <a:solidFill>
                  <a:schemeClr val="dk1"/>
                </a:solidFill>
                <a:latin typeface="Arial"/>
                <a:ea typeface="Arial"/>
                <a:cs typeface="Arial"/>
                <a:sym typeface="Arial"/>
              </a:defRPr>
            </a:lvl7pPr>
            <a:lvl8pPr algn="l" rtl="0">
              <a:spcBef>
                <a:spcPts val="0"/>
              </a:spcBef>
              <a:buClr>
                <a:schemeClr val="dk1"/>
              </a:buClr>
              <a:buFont typeface="Arial"/>
              <a:buNone/>
              <a:defRPr b="1" sz="3600">
                <a:solidFill>
                  <a:schemeClr val="dk1"/>
                </a:solidFill>
                <a:latin typeface="Arial"/>
                <a:ea typeface="Arial"/>
                <a:cs typeface="Arial"/>
                <a:sym typeface="Arial"/>
              </a:defRPr>
            </a:lvl8pPr>
            <a:lvl9pPr algn="l" rtl="0">
              <a:spcBef>
                <a:spcPts val="0"/>
              </a:spcBef>
              <a:buClr>
                <a:schemeClr val="dk1"/>
              </a:buClr>
              <a:buFont typeface="Arial"/>
              <a:buNone/>
              <a:defRPr b="1" sz="3600">
                <a:solidFill>
                  <a:schemeClr val="dk1"/>
                </a:solidFill>
                <a:latin typeface="Arial"/>
                <a:ea typeface="Arial"/>
                <a:cs typeface="Arial"/>
                <a:sym typeface="Arial"/>
              </a:defRPr>
            </a:lvl9pPr>
          </a:lstStyle>
          <a:p/>
        </p:txBody>
      </p:sp>
      <p:sp>
        <p:nvSpPr>
          <p:cNvPr id="93" name="Shape 93"/>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rtl="0">
              <a:defRPr/>
            </a:lvl1pPr>
            <a:lvl2pPr rtl="0" indent="-285750" marL="742950">
              <a:defRPr/>
            </a:lvl2pPr>
            <a:lvl3pPr rtl="0" indent="-228600" marL="1143000">
              <a:defRPr/>
            </a:lvl3pPr>
            <a:lvl4pPr rtl="0" indent="-228600" marL="160020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94" name="Shape 94"/>
        <p:cNvGrpSpPr/>
        <p:nvPr/>
      </p:nvGrpSpPr>
      <p:grpSpPr>
        <a:xfrm>
          <a:off y="0" x="0"/>
          <a:ext cy="0" cx="0"/>
          <a:chOff y="0" x="0"/>
          <a:chExt cy="0" cx="0"/>
        </a:xfrm>
      </p:grpSpPr>
      <p:sp>
        <p:nvSpPr>
          <p:cNvPr id="95" name="Shape 9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Clr>
                <a:schemeClr val="dk1"/>
              </a:buClr>
              <a:buFont typeface="Arial"/>
              <a:buNone/>
              <a:defRPr b="1" sz="3600">
                <a:solidFill>
                  <a:schemeClr val="dk1"/>
                </a:solidFill>
                <a:latin typeface="Arial"/>
                <a:ea typeface="Arial"/>
                <a:cs typeface="Arial"/>
                <a:sym typeface="Arial"/>
              </a:defRPr>
            </a:lvl1pPr>
            <a:lvl2pPr algn="l" rtl="0">
              <a:spcBef>
                <a:spcPts val="0"/>
              </a:spcBef>
              <a:buClr>
                <a:schemeClr val="dk1"/>
              </a:buClr>
              <a:buFont typeface="Arial"/>
              <a:buNone/>
              <a:defRPr b="1" sz="3600">
                <a:solidFill>
                  <a:schemeClr val="dk1"/>
                </a:solidFill>
                <a:latin typeface="Arial"/>
                <a:ea typeface="Arial"/>
                <a:cs typeface="Arial"/>
                <a:sym typeface="Arial"/>
              </a:defRPr>
            </a:lvl2pPr>
            <a:lvl3pPr algn="l" rtl="0">
              <a:spcBef>
                <a:spcPts val="0"/>
              </a:spcBef>
              <a:buClr>
                <a:schemeClr val="dk1"/>
              </a:buClr>
              <a:buFont typeface="Arial"/>
              <a:buNone/>
              <a:defRPr b="1" sz="3600">
                <a:solidFill>
                  <a:schemeClr val="dk1"/>
                </a:solidFill>
                <a:latin typeface="Arial"/>
                <a:ea typeface="Arial"/>
                <a:cs typeface="Arial"/>
                <a:sym typeface="Arial"/>
              </a:defRPr>
            </a:lvl3pPr>
            <a:lvl4pPr algn="l" rtl="0">
              <a:spcBef>
                <a:spcPts val="0"/>
              </a:spcBef>
              <a:buClr>
                <a:schemeClr val="dk1"/>
              </a:buClr>
              <a:buFont typeface="Arial"/>
              <a:buNone/>
              <a:defRPr b="1" sz="3600">
                <a:solidFill>
                  <a:schemeClr val="dk1"/>
                </a:solidFill>
                <a:latin typeface="Arial"/>
                <a:ea typeface="Arial"/>
                <a:cs typeface="Arial"/>
                <a:sym typeface="Arial"/>
              </a:defRPr>
            </a:lvl4pPr>
            <a:lvl5pPr algn="l" rtl="0">
              <a:spcBef>
                <a:spcPts val="0"/>
              </a:spcBef>
              <a:buClr>
                <a:schemeClr val="dk1"/>
              </a:buClr>
              <a:buFont typeface="Arial"/>
              <a:buNone/>
              <a:defRPr b="1" sz="3600">
                <a:solidFill>
                  <a:schemeClr val="dk1"/>
                </a:solidFill>
                <a:latin typeface="Arial"/>
                <a:ea typeface="Arial"/>
                <a:cs typeface="Arial"/>
                <a:sym typeface="Arial"/>
              </a:defRPr>
            </a:lvl5pPr>
            <a:lvl6pPr algn="l" rtl="0">
              <a:spcBef>
                <a:spcPts val="0"/>
              </a:spcBef>
              <a:buClr>
                <a:schemeClr val="dk1"/>
              </a:buClr>
              <a:buFont typeface="Arial"/>
              <a:buNone/>
              <a:defRPr b="1" sz="3600">
                <a:solidFill>
                  <a:schemeClr val="dk1"/>
                </a:solidFill>
                <a:latin typeface="Arial"/>
                <a:ea typeface="Arial"/>
                <a:cs typeface="Arial"/>
                <a:sym typeface="Arial"/>
              </a:defRPr>
            </a:lvl6pPr>
            <a:lvl7pPr algn="l" rtl="0">
              <a:spcBef>
                <a:spcPts val="0"/>
              </a:spcBef>
              <a:buClr>
                <a:schemeClr val="dk1"/>
              </a:buClr>
              <a:buFont typeface="Arial"/>
              <a:buNone/>
              <a:defRPr b="1" sz="3600">
                <a:solidFill>
                  <a:schemeClr val="dk1"/>
                </a:solidFill>
                <a:latin typeface="Arial"/>
                <a:ea typeface="Arial"/>
                <a:cs typeface="Arial"/>
                <a:sym typeface="Arial"/>
              </a:defRPr>
            </a:lvl7pPr>
            <a:lvl8pPr algn="l" rtl="0">
              <a:spcBef>
                <a:spcPts val="0"/>
              </a:spcBef>
              <a:buClr>
                <a:schemeClr val="dk1"/>
              </a:buClr>
              <a:buFont typeface="Arial"/>
              <a:buNone/>
              <a:defRPr b="1" sz="3600">
                <a:solidFill>
                  <a:schemeClr val="dk1"/>
                </a:solidFill>
                <a:latin typeface="Arial"/>
                <a:ea typeface="Arial"/>
                <a:cs typeface="Arial"/>
                <a:sym typeface="Arial"/>
              </a:defRPr>
            </a:lvl8pPr>
            <a:lvl9pPr algn="l" rtl="0">
              <a:spcBef>
                <a:spcPts val="0"/>
              </a:spcBef>
              <a:buClr>
                <a:schemeClr val="dk1"/>
              </a:buClr>
              <a:buFont typeface="Arial"/>
              <a:buNone/>
              <a:defRPr b="1" sz="3600">
                <a:solidFill>
                  <a:schemeClr val="dk1"/>
                </a:solidFill>
                <a:latin typeface="Arial"/>
                <a:ea typeface="Arial"/>
                <a:cs typeface="Arial"/>
                <a:sym typeface="Arial"/>
              </a:defRPr>
            </a:lvl9pPr>
          </a:lstStyle>
          <a:p/>
        </p:txBody>
      </p:sp>
      <p:sp>
        <p:nvSpPr>
          <p:cNvPr id="96" name="Shape 96"/>
          <p:cNvSpPr txBox="1"/>
          <p:nvPr>
            <p:ph idx="1" type="body"/>
          </p:nvPr>
        </p:nvSpPr>
        <p:spPr>
          <a:xfrm>
            <a:off y="1600200" x="457200"/>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97" name="Shape 97"/>
          <p:cNvSpPr txBox="1"/>
          <p:nvPr>
            <p:ph idx="2" type="body"/>
          </p:nvPr>
        </p:nvSpPr>
        <p:spPr>
          <a:xfrm>
            <a:off y="1600200" x="4692273"/>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8" name="Shape 98"/>
        <p:cNvGrpSpPr/>
        <p:nvPr/>
      </p:nvGrpSpPr>
      <p:grpSpPr>
        <a:xfrm>
          <a:off y="0" x="0"/>
          <a:ext cy="0" cx="0"/>
          <a:chOff y="0" x="0"/>
          <a:chExt cy="0" cx="0"/>
        </a:xfrm>
      </p:grpSpPr>
      <p:sp>
        <p:nvSpPr>
          <p:cNvPr id="99" name="Shape 99"/>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Clr>
                <a:schemeClr val="dk1"/>
              </a:buClr>
              <a:buFont typeface="Arial"/>
              <a:buNone/>
              <a:defRPr b="1" sz="3600">
                <a:solidFill>
                  <a:schemeClr val="dk1"/>
                </a:solidFill>
                <a:latin typeface="Arial"/>
                <a:ea typeface="Arial"/>
                <a:cs typeface="Arial"/>
                <a:sym typeface="Arial"/>
              </a:defRPr>
            </a:lvl1pPr>
            <a:lvl2pPr algn="l" rtl="0">
              <a:spcBef>
                <a:spcPts val="0"/>
              </a:spcBef>
              <a:buClr>
                <a:schemeClr val="dk1"/>
              </a:buClr>
              <a:buFont typeface="Arial"/>
              <a:buNone/>
              <a:defRPr b="1" sz="3600">
                <a:solidFill>
                  <a:schemeClr val="dk1"/>
                </a:solidFill>
                <a:latin typeface="Arial"/>
                <a:ea typeface="Arial"/>
                <a:cs typeface="Arial"/>
                <a:sym typeface="Arial"/>
              </a:defRPr>
            </a:lvl2pPr>
            <a:lvl3pPr algn="l" rtl="0">
              <a:spcBef>
                <a:spcPts val="0"/>
              </a:spcBef>
              <a:buClr>
                <a:schemeClr val="dk1"/>
              </a:buClr>
              <a:buFont typeface="Arial"/>
              <a:buNone/>
              <a:defRPr b="1" sz="3600">
                <a:solidFill>
                  <a:schemeClr val="dk1"/>
                </a:solidFill>
                <a:latin typeface="Arial"/>
                <a:ea typeface="Arial"/>
                <a:cs typeface="Arial"/>
                <a:sym typeface="Arial"/>
              </a:defRPr>
            </a:lvl3pPr>
            <a:lvl4pPr algn="l" rtl="0">
              <a:spcBef>
                <a:spcPts val="0"/>
              </a:spcBef>
              <a:buClr>
                <a:schemeClr val="dk1"/>
              </a:buClr>
              <a:buFont typeface="Arial"/>
              <a:buNone/>
              <a:defRPr b="1" sz="3600">
                <a:solidFill>
                  <a:schemeClr val="dk1"/>
                </a:solidFill>
                <a:latin typeface="Arial"/>
                <a:ea typeface="Arial"/>
                <a:cs typeface="Arial"/>
                <a:sym typeface="Arial"/>
              </a:defRPr>
            </a:lvl4pPr>
            <a:lvl5pPr algn="l" rtl="0">
              <a:spcBef>
                <a:spcPts val="0"/>
              </a:spcBef>
              <a:buClr>
                <a:schemeClr val="dk1"/>
              </a:buClr>
              <a:buFont typeface="Arial"/>
              <a:buNone/>
              <a:defRPr b="1" sz="3600">
                <a:solidFill>
                  <a:schemeClr val="dk1"/>
                </a:solidFill>
                <a:latin typeface="Arial"/>
                <a:ea typeface="Arial"/>
                <a:cs typeface="Arial"/>
                <a:sym typeface="Arial"/>
              </a:defRPr>
            </a:lvl5pPr>
            <a:lvl6pPr algn="l" rtl="0">
              <a:spcBef>
                <a:spcPts val="0"/>
              </a:spcBef>
              <a:buClr>
                <a:schemeClr val="dk1"/>
              </a:buClr>
              <a:buFont typeface="Arial"/>
              <a:buNone/>
              <a:defRPr b="1" sz="3600">
                <a:solidFill>
                  <a:schemeClr val="dk1"/>
                </a:solidFill>
                <a:latin typeface="Arial"/>
                <a:ea typeface="Arial"/>
                <a:cs typeface="Arial"/>
                <a:sym typeface="Arial"/>
              </a:defRPr>
            </a:lvl6pPr>
            <a:lvl7pPr algn="l" rtl="0">
              <a:spcBef>
                <a:spcPts val="0"/>
              </a:spcBef>
              <a:buClr>
                <a:schemeClr val="dk1"/>
              </a:buClr>
              <a:buFont typeface="Arial"/>
              <a:buNone/>
              <a:defRPr b="1" sz="3600">
                <a:solidFill>
                  <a:schemeClr val="dk1"/>
                </a:solidFill>
                <a:latin typeface="Arial"/>
                <a:ea typeface="Arial"/>
                <a:cs typeface="Arial"/>
                <a:sym typeface="Arial"/>
              </a:defRPr>
            </a:lvl7pPr>
            <a:lvl8pPr algn="l" rtl="0">
              <a:spcBef>
                <a:spcPts val="0"/>
              </a:spcBef>
              <a:buClr>
                <a:schemeClr val="dk1"/>
              </a:buClr>
              <a:buFont typeface="Arial"/>
              <a:buNone/>
              <a:defRPr b="1" sz="3600">
                <a:solidFill>
                  <a:schemeClr val="dk1"/>
                </a:solidFill>
                <a:latin typeface="Arial"/>
                <a:ea typeface="Arial"/>
                <a:cs typeface="Arial"/>
                <a:sym typeface="Arial"/>
              </a:defRPr>
            </a:lvl8pPr>
            <a:lvl9pPr algn="l" rtl="0">
              <a:spcBef>
                <a:spcPts val="0"/>
              </a:spcBef>
              <a:buClr>
                <a:schemeClr val="dk1"/>
              </a:buClr>
              <a:buFont typeface="Arial"/>
              <a:buNone/>
              <a:defRPr b="1" sz="3600">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00" name="Shape 100"/>
        <p:cNvGrpSpPr/>
        <p:nvPr/>
      </p:nvGrpSpPr>
      <p:grpSpPr>
        <a:xfrm>
          <a:off y="0" x="0"/>
          <a:ext cy="0" cx="0"/>
          <a:chOff y="0" x="0"/>
          <a:chExt cy="0" cx="0"/>
        </a:xfrm>
      </p:grpSpPr>
      <p:sp>
        <p:nvSpPr>
          <p:cNvPr id="101" name="Shape 101"/>
          <p:cNvSpPr txBox="1"/>
          <p:nvPr>
            <p:ph idx="1" type="body"/>
          </p:nvPr>
        </p:nvSpPr>
        <p:spPr>
          <a:xfrm>
            <a:off y="5875078" x="457200"/>
            <a:ext cy="692700" cx="8229600"/>
          </a:xfrm>
          <a:prstGeom prst="rect">
            <a:avLst/>
          </a:prstGeom>
          <a:noFill/>
          <a:ln>
            <a:noFill/>
          </a:ln>
        </p:spPr>
        <p:txBody>
          <a:bodyPr bIns="91425" rIns="91425" lIns="91425" tIns="91425" anchor="t" anchorCtr="0"/>
          <a:lstStyle>
            <a:lvl1pPr algn="ctr" rtl="0" indent="-95250" marL="285750">
              <a:lnSpc>
                <a:spcPct val="100000"/>
              </a:lnSpc>
              <a:spcBef>
                <a:spcPts val="360"/>
              </a:spcBef>
              <a:spcAft>
                <a:spcPts val="0"/>
              </a:spcAft>
              <a:buClr>
                <a:schemeClr val="dk1"/>
              </a:buClr>
              <a:buFont typeface="Arial"/>
              <a:buChar char="•"/>
              <a:defRPr sz="1800">
                <a:solidFill>
                  <a:schemeClr val="dk1"/>
                </a:solidFill>
              </a:defRPr>
            </a:lvl1pPr>
            <a:lvl2pPr algn="ctr" rtl="0" indent="-171450" marL="285750">
              <a:lnSpc>
                <a:spcPct val="100000"/>
              </a:lnSpc>
              <a:spcBef>
                <a:spcPts val="360"/>
              </a:spcBef>
              <a:spcAft>
                <a:spcPts val="0"/>
              </a:spcAft>
              <a:buClr>
                <a:schemeClr val="dk1"/>
              </a:buClr>
              <a:buFont typeface="Arial"/>
              <a:buChar char="o"/>
              <a:defRPr sz="1800">
                <a:solidFill>
                  <a:schemeClr val="dk1"/>
                </a:solidFill>
              </a:defRPr>
            </a:lvl2pPr>
            <a:lvl3pPr algn="ctr" rtl="0" indent="-171450" marL="285750">
              <a:lnSpc>
                <a:spcPct val="100000"/>
              </a:lnSpc>
              <a:spcBef>
                <a:spcPts val="360"/>
              </a:spcBef>
              <a:spcAft>
                <a:spcPts val="0"/>
              </a:spcAft>
              <a:buClr>
                <a:schemeClr val="dk1"/>
              </a:buClr>
              <a:buFont typeface="Arial"/>
              <a:buChar char="▪"/>
              <a:defRPr sz="1800">
                <a:solidFill>
                  <a:schemeClr val="dk1"/>
                </a:solidFill>
              </a:defRPr>
            </a:lvl3pPr>
            <a:lvl4pPr algn="ctr" rtl="0" indent="-95250" marL="285750">
              <a:lnSpc>
                <a:spcPct val="100000"/>
              </a:lnSpc>
              <a:spcBef>
                <a:spcPts val="360"/>
              </a:spcBef>
              <a:spcAft>
                <a:spcPts val="0"/>
              </a:spcAft>
              <a:buClr>
                <a:schemeClr val="dk1"/>
              </a:buClr>
              <a:buFont typeface="Arial"/>
              <a:buChar char="•"/>
              <a:defRPr sz="1800">
                <a:solidFill>
                  <a:schemeClr val="dk1"/>
                </a:solidFill>
              </a:defRPr>
            </a:lvl4pPr>
            <a:lvl5pPr algn="ctr" rtl="0" indent="-171450" marL="285750">
              <a:lnSpc>
                <a:spcPct val="100000"/>
              </a:lnSpc>
              <a:spcBef>
                <a:spcPts val="360"/>
              </a:spcBef>
              <a:spcAft>
                <a:spcPts val="0"/>
              </a:spcAft>
              <a:buClr>
                <a:schemeClr val="dk1"/>
              </a:buClr>
              <a:buFont typeface="Arial"/>
              <a:buChar char="o"/>
              <a:defRPr sz="1800">
                <a:solidFill>
                  <a:schemeClr val="dk1"/>
                </a:solidFill>
              </a:defRPr>
            </a:lvl5pPr>
            <a:lvl6pPr algn="ctr" rtl="0" indent="-171450" marL="285750">
              <a:lnSpc>
                <a:spcPct val="100000"/>
              </a:lnSpc>
              <a:spcBef>
                <a:spcPts val="360"/>
              </a:spcBef>
              <a:spcAft>
                <a:spcPts val="0"/>
              </a:spcAft>
              <a:buClr>
                <a:schemeClr val="dk1"/>
              </a:buClr>
              <a:buFont typeface="Arial"/>
              <a:buChar char="▪"/>
              <a:defRPr sz="1800">
                <a:solidFill>
                  <a:schemeClr val="dk1"/>
                </a:solidFill>
              </a:defRPr>
            </a:lvl6pPr>
            <a:lvl7pPr algn="ctr" rtl="0" indent="-95250" marL="285750">
              <a:lnSpc>
                <a:spcPct val="100000"/>
              </a:lnSpc>
              <a:spcBef>
                <a:spcPts val="360"/>
              </a:spcBef>
              <a:spcAft>
                <a:spcPts val="0"/>
              </a:spcAft>
              <a:buClr>
                <a:schemeClr val="dk1"/>
              </a:buClr>
              <a:buFont typeface="Arial"/>
              <a:buChar char="•"/>
              <a:defRPr sz="1800">
                <a:solidFill>
                  <a:schemeClr val="dk1"/>
                </a:solidFill>
              </a:defRPr>
            </a:lvl7pPr>
            <a:lvl8pPr algn="ctr" rtl="0" indent="-171450" marL="285750">
              <a:lnSpc>
                <a:spcPct val="100000"/>
              </a:lnSpc>
              <a:spcBef>
                <a:spcPts val="360"/>
              </a:spcBef>
              <a:spcAft>
                <a:spcPts val="0"/>
              </a:spcAft>
              <a:buClr>
                <a:schemeClr val="dk1"/>
              </a:buClr>
              <a:buFont typeface="Arial"/>
              <a:buChar char="o"/>
              <a:defRPr sz="1800">
                <a:solidFill>
                  <a:schemeClr val="dk1"/>
                </a:solidFill>
              </a:defRPr>
            </a:lvl8pPr>
            <a:lvl9pPr algn="ctr" rtl="0" indent="-171450" marL="285750">
              <a:lnSpc>
                <a:spcPct val="100000"/>
              </a:lnSpc>
              <a:spcBef>
                <a:spcPts val="360"/>
              </a:spcBef>
              <a:spcAft>
                <a:spcPts val="0"/>
              </a:spcAft>
              <a:buClr>
                <a:schemeClr val="dk1"/>
              </a:buClr>
              <a:buFont typeface="Arial"/>
              <a:buChar char="▪"/>
              <a:defRPr sz="1800">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2" name="Shape 102"/>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9" name="Shape 19"/>
        <p:cNvGrpSpPr/>
        <p:nvPr/>
      </p:nvGrpSpPr>
      <p:grpSpPr>
        <a:xfrm>
          <a:off y="0" x="0"/>
          <a:ext cy="0" cx="0"/>
          <a:chOff y="0" x="0"/>
          <a:chExt cy="0" cx="0"/>
        </a:xfrm>
      </p:grpSpPr>
      <p:sp>
        <p:nvSpPr>
          <p:cNvPr id="20" name="Shape 20"/>
          <p:cNvSpPr txBox="1"/>
          <p:nvPr>
            <p:ph type="title"/>
          </p:nvPr>
        </p:nvSpPr>
        <p:spPr>
          <a:xfrm>
            <a:off y="533400" x="457200"/>
            <a:ext cy="990598" cx="8229600"/>
          </a:xfrm>
          <a:prstGeom prst="rect">
            <a:avLst/>
          </a:prstGeom>
          <a:noFill/>
          <a:ln>
            <a:noFill/>
          </a:ln>
        </p:spPr>
        <p:txBody>
          <a:bodyPr bIns="91425" rIns="91425" lIns="91425" tIns="91425" anchor="ctr" anchorCtr="0"/>
          <a:lstStyle>
            <a:lvl1pPr algn="l" rtl="0">
              <a:spcBef>
                <a:spcPts val="0"/>
              </a:spcBef>
              <a:buClr>
                <a:schemeClr val="dk2"/>
              </a:buClr>
              <a:buFont typeface="Arial"/>
              <a:buNone/>
              <a:defRPr baseline="0" sz="4000">
                <a:solidFill>
                  <a:schemeClr val="dk2"/>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21" name="Shape 21"/>
          <p:cNvSpPr txBox="1"/>
          <p:nvPr>
            <p:ph idx="1" type="body"/>
          </p:nvPr>
        </p:nvSpPr>
        <p:spPr>
          <a:xfrm>
            <a:off y="1600200" x="457200"/>
            <a:ext cy="4876798" cx="8229600"/>
          </a:xfrm>
          <a:prstGeom prst="rect">
            <a:avLst/>
          </a:prstGeom>
          <a:noFill/>
          <a:ln>
            <a:noFill/>
          </a:ln>
        </p:spPr>
        <p:txBody>
          <a:bodyPr bIns="91425" rIns="91425" lIns="91425" tIns="91425" anchor="t" anchorCtr="0"/>
          <a:lstStyle>
            <a:lvl1pPr algn="l" rtl="0" indent="96520" marL="182880">
              <a:spcBef>
                <a:spcPts val="480"/>
              </a:spcBef>
              <a:buClr>
                <a:schemeClr val="accent1"/>
              </a:buClr>
              <a:buFont typeface="Arial"/>
              <a:buChar char="•"/>
              <a:defRPr sz="2400">
                <a:solidFill>
                  <a:schemeClr val="dk1"/>
                </a:solidFill>
                <a:latin typeface="Arial"/>
                <a:ea typeface="Arial"/>
                <a:cs typeface="Arial"/>
                <a:sym typeface="Arial"/>
              </a:defRPr>
            </a:lvl1pPr>
            <a:lvl2pPr algn="l" rtl="0" indent="38100" marL="457200">
              <a:spcBef>
                <a:spcPts val="400"/>
              </a:spcBef>
              <a:buClr>
                <a:schemeClr val="accent1"/>
              </a:buClr>
              <a:buFont typeface="Arial"/>
              <a:buChar char="•"/>
              <a:defRPr sz="2000">
                <a:solidFill>
                  <a:schemeClr val="dk1"/>
                </a:solidFill>
                <a:latin typeface="Arial"/>
                <a:ea typeface="Arial"/>
                <a:cs typeface="Arial"/>
                <a:sym typeface="Arial"/>
              </a:defRPr>
            </a:lvl2pPr>
            <a:lvl3pPr algn="l" rtl="0" indent="30480" marL="731520">
              <a:spcBef>
                <a:spcPts val="360"/>
              </a:spcBef>
              <a:buClr>
                <a:schemeClr val="accent1"/>
              </a:buClr>
              <a:buFont typeface="Arial"/>
              <a:buChar char="•"/>
              <a:defRPr sz="1800">
                <a:solidFill>
                  <a:schemeClr val="dk1"/>
                </a:solidFill>
                <a:latin typeface="Arial"/>
                <a:ea typeface="Arial"/>
                <a:cs typeface="Arial"/>
                <a:sym typeface="Arial"/>
              </a:defRPr>
            </a:lvl3pPr>
            <a:lvl4pPr algn="l" rtl="0" indent="10161" marL="1005839">
              <a:spcBef>
                <a:spcPts val="320"/>
              </a:spcBef>
              <a:buClr>
                <a:schemeClr val="accent1"/>
              </a:buClr>
              <a:buFont typeface="Arial"/>
              <a:buChar char="•"/>
              <a:defRPr sz="1600">
                <a:solidFill>
                  <a:schemeClr val="dk1"/>
                </a:solidFill>
                <a:latin typeface="Arial"/>
                <a:ea typeface="Arial"/>
                <a:cs typeface="Arial"/>
                <a:sym typeface="Arial"/>
              </a:defRPr>
            </a:lvl4pPr>
            <a:lvl5pPr algn="l" rtl="0" indent="30480" marL="1188720">
              <a:spcBef>
                <a:spcPts val="280"/>
              </a:spcBef>
              <a:buClr>
                <a:schemeClr val="accent1"/>
              </a:buClr>
              <a:buFont typeface="Arial"/>
              <a:buChar char="•"/>
              <a:defRPr baseline="0" sz="1400">
                <a:solidFill>
                  <a:schemeClr val="dk1"/>
                </a:solidFill>
                <a:latin typeface="Arial"/>
                <a:ea typeface="Arial"/>
                <a:cs typeface="Arial"/>
                <a:sym typeface="Arial"/>
              </a:defRPr>
            </a:lvl5pPr>
            <a:lvl6pPr algn="l" rtl="0" indent="-31750" marL="1371600">
              <a:spcBef>
                <a:spcPts val="260"/>
              </a:spcBef>
              <a:buClr>
                <a:schemeClr val="accent1"/>
              </a:buClr>
              <a:buFont typeface="Arial"/>
              <a:buChar char="•"/>
              <a:defRPr sz="1300">
                <a:solidFill>
                  <a:schemeClr val="dk1"/>
                </a:solidFill>
                <a:latin typeface="Arial"/>
                <a:ea typeface="Arial"/>
                <a:cs typeface="Arial"/>
                <a:sym typeface="Arial"/>
              </a:defRPr>
            </a:lvl6pPr>
            <a:lvl7pPr algn="l" rtl="0" indent="-24130" marL="1554480">
              <a:spcBef>
                <a:spcPts val="260"/>
              </a:spcBef>
              <a:buClr>
                <a:schemeClr val="accent1"/>
              </a:buClr>
              <a:buFont typeface="Arial"/>
              <a:buChar char="•"/>
              <a:defRPr sz="1300">
                <a:solidFill>
                  <a:schemeClr val="dk1"/>
                </a:solidFill>
                <a:latin typeface="Arial"/>
                <a:ea typeface="Arial"/>
                <a:cs typeface="Arial"/>
                <a:sym typeface="Arial"/>
              </a:defRPr>
            </a:lvl7pPr>
            <a:lvl8pPr algn="l" rtl="0" indent="-29210" marL="1737360">
              <a:spcBef>
                <a:spcPts val="260"/>
              </a:spcBef>
              <a:buClr>
                <a:schemeClr val="accent1"/>
              </a:buClr>
              <a:buFont typeface="Arial"/>
              <a:buChar char="•"/>
              <a:defRPr sz="1300">
                <a:solidFill>
                  <a:schemeClr val="dk1"/>
                </a:solidFill>
                <a:latin typeface="Arial"/>
                <a:ea typeface="Arial"/>
                <a:cs typeface="Arial"/>
                <a:sym typeface="Arial"/>
              </a:defRPr>
            </a:lvl8pPr>
            <a:lvl9pPr algn="l" rtl="0" indent="-34289" marL="1920240">
              <a:spcBef>
                <a:spcPts val="260"/>
              </a:spcBef>
              <a:buClr>
                <a:schemeClr val="accent1"/>
              </a:buClr>
              <a:buFont typeface="Arial"/>
              <a:buChar char="•"/>
              <a:defRPr sz="1300">
                <a:solidFill>
                  <a:schemeClr val="dk1"/>
                </a:solidFill>
                <a:latin typeface="Arial"/>
                <a:ea typeface="Arial"/>
                <a:cs typeface="Arial"/>
                <a:sym typeface="Arial"/>
              </a:defRPr>
            </a:lvl9pPr>
          </a:lstStyle>
          <a:p/>
        </p:txBody>
      </p:sp>
      <p:sp>
        <p:nvSpPr>
          <p:cNvPr id="22" name="Shape 22"/>
          <p:cNvSpPr txBox="1"/>
          <p:nvPr>
            <p:ph idx="10" type="dt"/>
          </p:nvPr>
        </p:nvSpPr>
        <p:spPr>
          <a:xfrm>
            <a:off y="18288" x="457200"/>
            <a:ext cy="329184" cx="2895600"/>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23" name="Shape 23"/>
          <p:cNvSpPr txBox="1"/>
          <p:nvPr>
            <p:ph idx="11" type="ftr"/>
          </p:nvPr>
        </p:nvSpPr>
        <p:spPr>
          <a:xfrm>
            <a:off y="18288" x="3429000"/>
            <a:ext cy="329184"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24" name="Shape 24"/>
          <p:cNvSpPr txBox="1"/>
          <p:nvPr>
            <p:ph idx="12" type="sldNum"/>
          </p:nvPr>
        </p:nvSpPr>
        <p:spPr>
          <a:xfrm>
            <a:off y="18288" x="7620000"/>
            <a:ext cy="329184" cx="10667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1" cap="none" baseline="0" sz="14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2"/>
        </a:solidFill>
      </p:bgPr>
    </p:bg>
    <p:spTree>
      <p:nvGrpSpPr>
        <p:cNvPr id="25" name="Shape 25"/>
        <p:cNvGrpSpPr/>
        <p:nvPr/>
      </p:nvGrpSpPr>
      <p:grpSpPr>
        <a:xfrm>
          <a:off y="0" x="0"/>
          <a:ext cy="0" cx="0"/>
          <a:chOff y="0" x="0"/>
          <a:chExt cy="0" cx="0"/>
        </a:xfrm>
      </p:grpSpPr>
      <p:sp>
        <p:nvSpPr>
          <p:cNvPr id="26" name="Shape 26"/>
          <p:cNvSpPr txBox="1"/>
          <p:nvPr>
            <p:ph type="title"/>
          </p:nvPr>
        </p:nvSpPr>
        <p:spPr>
          <a:xfrm>
            <a:off y="2362200" x="722312"/>
            <a:ext cy="2200275" cx="7772400"/>
          </a:xfrm>
          <a:prstGeom prst="rect">
            <a:avLst/>
          </a:prstGeom>
          <a:noFill/>
          <a:ln>
            <a:noFill/>
          </a:ln>
        </p:spPr>
        <p:txBody>
          <a:bodyPr bIns="91425" rIns="91425" lIns="91425" tIns="91425" anchor="b" anchorCtr="0"/>
          <a:lstStyle>
            <a:lvl1pPr algn="l" rtl="0">
              <a:defRPr b="0" cap="small" sz="48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27" name="Shape 27"/>
          <p:cNvSpPr txBox="1"/>
          <p:nvPr>
            <p:ph idx="1" type="body"/>
          </p:nvPr>
        </p:nvSpPr>
        <p:spPr>
          <a:xfrm>
            <a:off y="4626864" x="722312"/>
            <a:ext cy="1500187" cx="7772400"/>
          </a:xfrm>
          <a:prstGeom prst="rect">
            <a:avLst/>
          </a:prstGeom>
          <a:noFill/>
          <a:ln>
            <a:noFill/>
          </a:ln>
        </p:spPr>
        <p:txBody>
          <a:bodyPr bIns="91425" rIns="91425" lIns="91425" tIns="91425" anchor="t" anchorCtr="0"/>
          <a:lstStyle>
            <a:lvl1pPr rtl="0" indent="0" marL="0">
              <a:buClr>
                <a:schemeClr val="lt2"/>
              </a:buClr>
              <a:buFont typeface="Arial"/>
              <a:buNone/>
              <a:defRPr sz="2400">
                <a:solidFill>
                  <a:schemeClr val="lt2"/>
                </a:solidFill>
              </a:defRPr>
            </a:lvl1pPr>
            <a:lvl2pPr rtl="0" indent="0" marL="457200">
              <a:buClr>
                <a:schemeClr val="lt1"/>
              </a:buClr>
              <a:buFont typeface="Arial"/>
              <a:buNone/>
              <a:defRPr sz="1800">
                <a:solidFill>
                  <a:schemeClr val="lt1"/>
                </a:solidFill>
              </a:defRPr>
            </a:lvl2pPr>
            <a:lvl3pPr rtl="0" indent="0" marL="914400">
              <a:buClr>
                <a:schemeClr val="lt1"/>
              </a:buClr>
              <a:buFont typeface="Arial"/>
              <a:buNone/>
              <a:defRPr sz="1600">
                <a:solidFill>
                  <a:schemeClr val="lt1"/>
                </a:solidFill>
              </a:defRPr>
            </a:lvl3pPr>
            <a:lvl4pPr rtl="0" indent="0" marL="1371600">
              <a:buClr>
                <a:schemeClr val="lt1"/>
              </a:buClr>
              <a:buFont typeface="Arial"/>
              <a:buNone/>
              <a:defRPr sz="1400">
                <a:solidFill>
                  <a:schemeClr val="lt1"/>
                </a:solidFill>
              </a:defRPr>
            </a:lvl4pPr>
            <a:lvl5pPr rtl="0" indent="0" marL="1828800">
              <a:buClr>
                <a:schemeClr val="lt1"/>
              </a:buClr>
              <a:buFont typeface="Arial"/>
              <a:buNone/>
              <a:defRPr sz="1400">
                <a:solidFill>
                  <a:schemeClr val="lt1"/>
                </a:solidFill>
              </a:defRPr>
            </a:lvl5pPr>
            <a:lvl6pPr rtl="0" indent="0" marL="2286000">
              <a:buClr>
                <a:schemeClr val="lt1"/>
              </a:buClr>
              <a:buFont typeface="Arial"/>
              <a:buNone/>
              <a:defRPr sz="1400">
                <a:solidFill>
                  <a:schemeClr val="lt1"/>
                </a:solidFill>
              </a:defRPr>
            </a:lvl6pPr>
            <a:lvl7pPr rtl="0" indent="0" marL="2743200">
              <a:buClr>
                <a:schemeClr val="lt1"/>
              </a:buClr>
              <a:buFont typeface="Arial"/>
              <a:buNone/>
              <a:defRPr sz="1400">
                <a:solidFill>
                  <a:schemeClr val="lt1"/>
                </a:solidFill>
              </a:defRPr>
            </a:lvl7pPr>
            <a:lvl8pPr rtl="0" indent="0" marL="3200400">
              <a:buClr>
                <a:schemeClr val="lt1"/>
              </a:buClr>
              <a:buFont typeface="Arial"/>
              <a:buNone/>
              <a:defRPr sz="1400">
                <a:solidFill>
                  <a:schemeClr val="lt1"/>
                </a:solidFill>
              </a:defRPr>
            </a:lvl8pPr>
            <a:lvl9pPr rtl="0" indent="0" marL="3657600">
              <a:buClr>
                <a:schemeClr val="lt1"/>
              </a:buClr>
              <a:buFont typeface="Arial"/>
              <a:buNone/>
              <a:defRPr sz="1400">
                <a:solidFill>
                  <a:schemeClr val="lt1"/>
                </a:solidFill>
              </a:defRPr>
            </a:lvl9pPr>
          </a:lstStyle>
          <a:p/>
        </p:txBody>
      </p:sp>
      <p:sp>
        <p:nvSpPr>
          <p:cNvPr id="28" name="Shape 28"/>
          <p:cNvSpPr txBox="1"/>
          <p:nvPr>
            <p:ph idx="10" type="dt"/>
          </p:nvPr>
        </p:nvSpPr>
        <p:spPr>
          <a:xfrm>
            <a:off y="18288" x="457200"/>
            <a:ext cy="329184" cx="2895600"/>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2pPr>
            <a:lvl3pPr algn="l" rtl="0" marR="0" indent="0" marL="9144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3pPr>
            <a:lvl4pPr algn="l" rtl="0" marR="0" indent="0" marL="13716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4pPr>
            <a:lvl5pPr algn="l" rtl="0" marR="0" indent="0" marL="18288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5pPr>
            <a:lvl6pPr algn="l" rtl="0" marR="0" indent="0" marL="22860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6pPr>
            <a:lvl7pPr algn="l" rtl="0" marR="0" indent="0" marL="27432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7pPr>
            <a:lvl8pPr algn="l" rtl="0" marR="0" indent="0" marL="32004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8pPr>
            <a:lvl9pPr algn="l" rtl="0" marR="0" indent="0" marL="36576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9pPr>
          </a:lstStyle>
          <a:p/>
        </p:txBody>
      </p:sp>
      <p:sp>
        <p:nvSpPr>
          <p:cNvPr id="29" name="Shape 29"/>
          <p:cNvSpPr txBox="1"/>
          <p:nvPr>
            <p:ph idx="11" type="ftr"/>
          </p:nvPr>
        </p:nvSpPr>
        <p:spPr>
          <a:xfrm>
            <a:off y="18288" x="3429000"/>
            <a:ext cy="329184"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2pPr>
            <a:lvl3pPr algn="l" rtl="0" marR="0" indent="0" marL="9144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3pPr>
            <a:lvl4pPr algn="l" rtl="0" marR="0" indent="0" marL="13716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4pPr>
            <a:lvl5pPr algn="l" rtl="0" marR="0" indent="0" marL="18288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5pPr>
            <a:lvl6pPr algn="l" rtl="0" marR="0" indent="0" marL="22860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6pPr>
            <a:lvl7pPr algn="l" rtl="0" marR="0" indent="0" marL="27432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7pPr>
            <a:lvl8pPr algn="l" rtl="0" marR="0" indent="0" marL="32004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8pPr>
            <a:lvl9pPr algn="l" rtl="0" marR="0" indent="0" marL="36576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9pPr>
          </a:lstStyle>
          <a:p/>
        </p:txBody>
      </p:sp>
      <p:sp>
        <p:nvSpPr>
          <p:cNvPr id="30" name="Shape 30"/>
          <p:cNvSpPr txBox="1"/>
          <p:nvPr>
            <p:ph idx="12" type="sldNum"/>
          </p:nvPr>
        </p:nvSpPr>
        <p:spPr>
          <a:xfrm>
            <a:off y="18288" x="7620000"/>
            <a:ext cy="329184" cx="10667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1" cap="none" baseline="0" sz="14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2pPr>
            <a:lvl3pPr algn="l" rtl="0" marR="0" indent="0" marL="9144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3pPr>
            <a:lvl4pPr algn="l" rtl="0" marR="0" indent="0" marL="13716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4pPr>
            <a:lvl5pPr algn="l" rtl="0" marR="0" indent="0" marL="18288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5pPr>
            <a:lvl6pPr algn="l" rtl="0" marR="0" indent="0" marL="22860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6pPr>
            <a:lvl7pPr algn="l" rtl="0" marR="0" indent="0" marL="27432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7pPr>
            <a:lvl8pPr algn="l" rtl="0" marR="0" indent="0" marL="32004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8pPr>
            <a:lvl9pPr algn="l" rtl="0" marR="0" indent="0" marL="3657600">
              <a:lnSpc>
                <a:spcPct val="100000"/>
              </a:lnSpc>
              <a:spcBef>
                <a:spcPts val="0"/>
              </a:spcBef>
              <a:spcAft>
                <a:spcPts val="0"/>
              </a:spcAft>
              <a:buClr>
                <a:schemeClr val="lt1"/>
              </a:buClr>
              <a:buFont typeface="Arial"/>
              <a:buNone/>
              <a:defRPr strike="noStrike" u="none" b="0" cap="none" baseline="0" sz="1800" i="0">
                <a:solidFill>
                  <a:schemeClr val="lt1"/>
                </a:solidFill>
                <a:latin typeface="Arial"/>
                <a:ea typeface="Arial"/>
                <a:cs typeface="Arial"/>
                <a:sym typeface="Arial"/>
                <a:rtl val="0"/>
              </a:defRPr>
            </a:lvl9pPr>
          </a:lstStyle>
          <a:p/>
        </p:txBody>
      </p:sp>
      <p:cxnSp>
        <p:nvCxnSpPr>
          <p:cNvPr id="31" name="Shape 31"/>
          <p:cNvCxnSpPr/>
          <p:nvPr/>
        </p:nvCxnSpPr>
        <p:spPr>
          <a:xfrm>
            <a:off y="4599432" x="731520"/>
            <a:ext cy="1587" cx="7848599"/>
          </a:xfrm>
          <a:prstGeom prst="straightConnector1">
            <a:avLst/>
          </a:prstGeom>
          <a:noFill/>
          <a:ln w="19050" cap="flat">
            <a:solidFill>
              <a:schemeClr val="lt2"/>
            </a:solidFill>
            <a:prstDash val="solid"/>
            <a:round/>
            <a:headEnd w="med" len="med" type="none"/>
            <a:tailEnd w="med" len="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2" name="Shape 32"/>
        <p:cNvGrpSpPr/>
        <p:nvPr/>
      </p:nvGrpSpPr>
      <p:grpSpPr>
        <a:xfrm>
          <a:off y="0" x="0"/>
          <a:ext cy="0" cx="0"/>
          <a:chOff y="0" x="0"/>
          <a:chExt cy="0" cx="0"/>
        </a:xfrm>
      </p:grpSpPr>
      <p:sp>
        <p:nvSpPr>
          <p:cNvPr id="33" name="Shape 33"/>
          <p:cNvSpPr txBox="1"/>
          <p:nvPr>
            <p:ph type="title"/>
          </p:nvPr>
        </p:nvSpPr>
        <p:spPr>
          <a:xfrm>
            <a:off y="533400" x="457200"/>
            <a:ext cy="990598" cx="8229600"/>
          </a:xfrm>
          <a:prstGeom prst="rect">
            <a:avLst/>
          </a:prstGeom>
          <a:noFill/>
          <a:ln>
            <a:noFill/>
          </a:ln>
        </p:spPr>
        <p:txBody>
          <a:bodyPr bIns="91425" rIns="91425" lIns="91425" tIns="91425" anchor="ctr" anchorCtr="0"/>
          <a:lstStyle>
            <a:lvl1pPr algn="l" rtl="0">
              <a:spcBef>
                <a:spcPts val="0"/>
              </a:spcBef>
              <a:buClr>
                <a:schemeClr val="dk2"/>
              </a:buClr>
              <a:buFont typeface="Arial"/>
              <a:buNone/>
              <a:defRPr baseline="0" sz="4000">
                <a:solidFill>
                  <a:schemeClr val="dk2"/>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34" name="Shape 34"/>
          <p:cNvSpPr txBox="1"/>
          <p:nvPr>
            <p:ph idx="1" type="body"/>
          </p:nvPr>
        </p:nvSpPr>
        <p:spPr>
          <a:xfrm>
            <a:off y="1673350" x="457200"/>
            <a:ext cy="4718302" cx="4038598"/>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35" name="Shape 35"/>
          <p:cNvSpPr txBox="1"/>
          <p:nvPr>
            <p:ph idx="2" type="body"/>
          </p:nvPr>
        </p:nvSpPr>
        <p:spPr>
          <a:xfrm>
            <a:off y="1673350" x="4648200"/>
            <a:ext cy="4718302" cx="4038598"/>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36" name="Shape 36"/>
          <p:cNvSpPr txBox="1"/>
          <p:nvPr>
            <p:ph idx="10" type="dt"/>
          </p:nvPr>
        </p:nvSpPr>
        <p:spPr>
          <a:xfrm>
            <a:off y="18288" x="457200"/>
            <a:ext cy="329184" cx="2895600"/>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37" name="Shape 37"/>
          <p:cNvSpPr txBox="1"/>
          <p:nvPr>
            <p:ph idx="11" type="ftr"/>
          </p:nvPr>
        </p:nvSpPr>
        <p:spPr>
          <a:xfrm>
            <a:off y="18288" x="3429000"/>
            <a:ext cy="329184"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38" name="Shape 38"/>
          <p:cNvSpPr txBox="1"/>
          <p:nvPr>
            <p:ph idx="12" type="sldNum"/>
          </p:nvPr>
        </p:nvSpPr>
        <p:spPr>
          <a:xfrm>
            <a:off y="18288" x="7620000"/>
            <a:ext cy="329184" cx="10667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1" cap="none" baseline="0" sz="14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9" name="Shape 39"/>
        <p:cNvGrpSpPr/>
        <p:nvPr/>
      </p:nvGrpSpPr>
      <p:grpSpPr>
        <a:xfrm>
          <a:off y="0" x="0"/>
          <a:ext cy="0" cx="0"/>
          <a:chOff y="0" x="0"/>
          <a:chExt cy="0" cx="0"/>
        </a:xfrm>
      </p:grpSpPr>
      <p:sp>
        <p:nvSpPr>
          <p:cNvPr id="40" name="Shape 40"/>
          <p:cNvSpPr txBox="1"/>
          <p:nvPr>
            <p:ph type="title"/>
          </p:nvPr>
        </p:nvSpPr>
        <p:spPr>
          <a:xfrm>
            <a:off y="533400" x="457200"/>
            <a:ext cy="990598" cx="8229600"/>
          </a:xfrm>
          <a:prstGeom prst="rect">
            <a:avLst/>
          </a:prstGeom>
          <a:noFill/>
          <a:ln>
            <a:noFill/>
          </a:ln>
        </p:spPr>
        <p:txBody>
          <a:bodyPr bIns="91425" rIns="91425" lIns="91425" t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41" name="Shape 41"/>
          <p:cNvSpPr txBox="1"/>
          <p:nvPr>
            <p:ph idx="1" type="body"/>
          </p:nvPr>
        </p:nvSpPr>
        <p:spPr>
          <a:xfrm>
            <a:off y="1676400" x="457200"/>
            <a:ext cy="639762" cx="3931918"/>
          </a:xfrm>
          <a:prstGeom prst="rect">
            <a:avLst/>
          </a:prstGeom>
          <a:noFill/>
          <a:ln>
            <a:noFill/>
          </a:ln>
        </p:spPr>
        <p:txBody>
          <a:bodyPr bIns="91425" rIns="91425" lIns="91425" tIns="91425" anchor="ctr" anchorCtr="0"/>
          <a:lstStyle>
            <a:lvl1pPr algn="ctr" rtl="0" indent="0" marL="0">
              <a:buClr>
                <a:schemeClr val="dk2"/>
              </a:buClr>
              <a:buFont typeface="Arial"/>
              <a:buNone/>
              <a:defRPr b="0" sz="2000">
                <a:solidFill>
                  <a:schemeClr val="dk2"/>
                </a:solidFill>
              </a:defRPr>
            </a:lvl1pPr>
            <a:lvl2pPr rtl="0" indent="0" marL="457200">
              <a:buFont typeface="Arial"/>
              <a:buNone/>
              <a:defRPr b="1" sz="2000"/>
            </a:lvl2pPr>
            <a:lvl3pPr rtl="0" indent="0" marL="914400">
              <a:buFont typeface="Arial"/>
              <a:buNone/>
              <a:defRPr b="1" sz="1800"/>
            </a:lvl3pPr>
            <a:lvl4pPr rtl="0" indent="0" marL="1371600">
              <a:buFont typeface="Arial"/>
              <a:buNone/>
              <a:defRPr b="1" sz="1600"/>
            </a:lvl4pPr>
            <a:lvl5pPr rtl="0" indent="0" marL="1828800">
              <a:buFont typeface="Arial"/>
              <a:buNone/>
              <a:defRPr b="1" sz="1600"/>
            </a:lvl5pPr>
            <a:lvl6pPr rtl="0" indent="0" marL="2286000">
              <a:buFont typeface="Arial"/>
              <a:buNone/>
              <a:defRPr b="1" sz="1600"/>
            </a:lvl6pPr>
            <a:lvl7pPr rtl="0" indent="0" marL="2743200">
              <a:buFont typeface="Arial"/>
              <a:buNone/>
              <a:defRPr b="1" sz="1600"/>
            </a:lvl7pPr>
            <a:lvl8pPr rtl="0" indent="0" marL="3200400">
              <a:buFont typeface="Arial"/>
              <a:buNone/>
              <a:defRPr b="1" sz="1600"/>
            </a:lvl8pPr>
            <a:lvl9pPr rtl="0" indent="0" marL="3657600">
              <a:buFont typeface="Arial"/>
              <a:buNone/>
              <a:defRPr b="1" sz="1600"/>
            </a:lvl9pPr>
          </a:lstStyle>
          <a:p/>
        </p:txBody>
      </p:sp>
      <p:sp>
        <p:nvSpPr>
          <p:cNvPr id="42" name="Shape 42"/>
          <p:cNvSpPr txBox="1"/>
          <p:nvPr>
            <p:ph idx="2" type="body"/>
          </p:nvPr>
        </p:nvSpPr>
        <p:spPr>
          <a:xfrm>
            <a:off y="2438400" x="457200"/>
            <a:ext cy="3951286" cx="3931918"/>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43" name="Shape 43"/>
          <p:cNvSpPr txBox="1"/>
          <p:nvPr>
            <p:ph idx="3" type="body"/>
          </p:nvPr>
        </p:nvSpPr>
        <p:spPr>
          <a:xfrm>
            <a:off y="1676400" x="4754880"/>
            <a:ext cy="639762" cx="3931918"/>
          </a:xfrm>
          <a:prstGeom prst="rect">
            <a:avLst/>
          </a:prstGeom>
          <a:noFill/>
          <a:ln>
            <a:noFill/>
          </a:ln>
        </p:spPr>
        <p:txBody>
          <a:bodyPr bIns="91425" rIns="91425" lIns="91425" tIns="91425" anchor="ctr" anchorCtr="0"/>
          <a:lstStyle>
            <a:lvl1pPr algn="ctr" rtl="0" indent="0" marL="0">
              <a:buClr>
                <a:schemeClr val="dk2"/>
              </a:buClr>
              <a:buFont typeface="Arial"/>
              <a:buNone/>
              <a:defRPr b="0" sz="2000">
                <a:solidFill>
                  <a:schemeClr val="dk2"/>
                </a:solidFill>
                <a:latin typeface="Arial"/>
                <a:ea typeface="Arial"/>
                <a:cs typeface="Arial"/>
                <a:sym typeface="Arial"/>
              </a:defRPr>
            </a:lvl1pPr>
            <a:lvl2pPr rtl="0" indent="0" marL="457200">
              <a:buFont typeface="Arial"/>
              <a:buNone/>
              <a:defRPr b="1" sz="2000"/>
            </a:lvl2pPr>
            <a:lvl3pPr rtl="0" indent="0" marL="914400">
              <a:buFont typeface="Arial"/>
              <a:buNone/>
              <a:defRPr b="1" sz="1800"/>
            </a:lvl3pPr>
            <a:lvl4pPr rtl="0" indent="0" marL="1371600">
              <a:buFont typeface="Arial"/>
              <a:buNone/>
              <a:defRPr b="1" sz="1600"/>
            </a:lvl4pPr>
            <a:lvl5pPr rtl="0" indent="0" marL="1828800">
              <a:buFont typeface="Arial"/>
              <a:buNone/>
              <a:defRPr b="1" sz="1600"/>
            </a:lvl5pPr>
            <a:lvl6pPr rtl="0" indent="0" marL="2286000">
              <a:buFont typeface="Arial"/>
              <a:buNone/>
              <a:defRPr b="1" sz="1600"/>
            </a:lvl6pPr>
            <a:lvl7pPr rtl="0" indent="0" marL="2743200">
              <a:buFont typeface="Arial"/>
              <a:buNone/>
              <a:defRPr b="1" sz="1600"/>
            </a:lvl7pPr>
            <a:lvl8pPr rtl="0" indent="0" marL="3200400">
              <a:buFont typeface="Arial"/>
              <a:buNone/>
              <a:defRPr b="1" sz="1600"/>
            </a:lvl8pPr>
            <a:lvl9pPr rtl="0" indent="0" marL="3657600">
              <a:buFont typeface="Arial"/>
              <a:buNone/>
              <a:defRPr b="1" sz="1600"/>
            </a:lvl9pPr>
          </a:lstStyle>
          <a:p/>
        </p:txBody>
      </p:sp>
      <p:sp>
        <p:nvSpPr>
          <p:cNvPr id="44" name="Shape 44"/>
          <p:cNvSpPr txBox="1"/>
          <p:nvPr>
            <p:ph idx="4" type="body"/>
          </p:nvPr>
        </p:nvSpPr>
        <p:spPr>
          <a:xfrm>
            <a:off y="2438400" x="4754880"/>
            <a:ext cy="3951286" cx="3931918"/>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45" name="Shape 45"/>
          <p:cNvSpPr txBox="1"/>
          <p:nvPr>
            <p:ph idx="10" type="dt"/>
          </p:nvPr>
        </p:nvSpPr>
        <p:spPr>
          <a:xfrm>
            <a:off y="18288" x="457200"/>
            <a:ext cy="329184" cx="2895600"/>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46" name="Shape 46"/>
          <p:cNvSpPr txBox="1"/>
          <p:nvPr>
            <p:ph idx="11" type="ftr"/>
          </p:nvPr>
        </p:nvSpPr>
        <p:spPr>
          <a:xfrm>
            <a:off y="18288" x="3429000"/>
            <a:ext cy="329184"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47" name="Shape 47"/>
          <p:cNvSpPr txBox="1"/>
          <p:nvPr>
            <p:ph idx="12" type="sldNum"/>
          </p:nvPr>
        </p:nvSpPr>
        <p:spPr>
          <a:xfrm>
            <a:off y="18288" x="7620000"/>
            <a:ext cy="329184" cx="10667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1" cap="none" baseline="0" sz="14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cxnSp>
        <p:nvCxnSpPr>
          <p:cNvPr id="48" name="Shape 48"/>
          <p:cNvCxnSpPr/>
          <p:nvPr/>
        </p:nvCxnSpPr>
        <p:spPr>
          <a:xfrm rot="5400000">
            <a:off y="4045822" x="2217816"/>
            <a:ext cy="792" cx="4709160"/>
          </a:xfrm>
          <a:prstGeom prst="straightConnector1">
            <a:avLst/>
          </a:prstGeom>
          <a:noFill/>
          <a:ln w="19050" cap="flat">
            <a:solidFill>
              <a:schemeClr val="dk2"/>
            </a:solidFill>
            <a:prstDash val="solid"/>
            <a:round/>
            <a:headEnd w="med" len="med" type="none"/>
            <a:tailEnd w="med" len="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y="0" x="0"/>
          <a:ext cy="0" cx="0"/>
          <a:chOff y="0" x="0"/>
          <a:chExt cy="0" cx="0"/>
        </a:xfrm>
      </p:grpSpPr>
      <p:sp>
        <p:nvSpPr>
          <p:cNvPr id="50" name="Shape 50"/>
          <p:cNvSpPr txBox="1"/>
          <p:nvPr>
            <p:ph type="title"/>
          </p:nvPr>
        </p:nvSpPr>
        <p:spPr>
          <a:xfrm>
            <a:off y="533400" x="457200"/>
            <a:ext cy="990598" cx="8229600"/>
          </a:xfrm>
          <a:prstGeom prst="rect">
            <a:avLst/>
          </a:prstGeom>
          <a:noFill/>
          <a:ln>
            <a:noFill/>
          </a:ln>
        </p:spPr>
        <p:txBody>
          <a:bodyPr bIns="91425" rIns="91425" lIns="91425" tIns="91425" anchor="ctr" anchorCtr="0"/>
          <a:lstStyle>
            <a:lvl1pPr algn="l" rtl="0">
              <a:spcBef>
                <a:spcPts val="0"/>
              </a:spcBef>
              <a:buClr>
                <a:schemeClr val="dk2"/>
              </a:buClr>
              <a:buFont typeface="Arial"/>
              <a:buNone/>
              <a:defRPr baseline="0" sz="4000">
                <a:solidFill>
                  <a:schemeClr val="dk2"/>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51" name="Shape 51"/>
          <p:cNvSpPr txBox="1"/>
          <p:nvPr>
            <p:ph idx="10" type="dt"/>
          </p:nvPr>
        </p:nvSpPr>
        <p:spPr>
          <a:xfrm>
            <a:off y="18288" x="457200"/>
            <a:ext cy="329184" cx="2895600"/>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52" name="Shape 52"/>
          <p:cNvSpPr txBox="1"/>
          <p:nvPr>
            <p:ph idx="11" type="ftr"/>
          </p:nvPr>
        </p:nvSpPr>
        <p:spPr>
          <a:xfrm>
            <a:off y="18288" x="3429000"/>
            <a:ext cy="329184"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53" name="Shape 53"/>
          <p:cNvSpPr txBox="1"/>
          <p:nvPr>
            <p:ph idx="12" type="sldNum"/>
          </p:nvPr>
        </p:nvSpPr>
        <p:spPr>
          <a:xfrm>
            <a:off y="18288" x="7620000"/>
            <a:ext cy="329184" cx="10667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1" cap="none" baseline="0" sz="14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4" name="Shape 54"/>
        <p:cNvGrpSpPr/>
        <p:nvPr/>
      </p:nvGrpSpPr>
      <p:grpSpPr>
        <a:xfrm>
          <a:off y="0" x="0"/>
          <a:ext cy="0" cx="0"/>
          <a:chOff y="0" x="0"/>
          <a:chExt cy="0" cx="0"/>
        </a:xfrm>
      </p:grpSpPr>
      <p:sp>
        <p:nvSpPr>
          <p:cNvPr id="55" name="Shape 55"/>
          <p:cNvSpPr txBox="1"/>
          <p:nvPr>
            <p:ph idx="10" type="dt"/>
          </p:nvPr>
        </p:nvSpPr>
        <p:spPr>
          <a:xfrm>
            <a:off y="18288" x="457200"/>
            <a:ext cy="329184" cx="2895600"/>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56" name="Shape 56"/>
          <p:cNvSpPr txBox="1"/>
          <p:nvPr>
            <p:ph idx="11" type="ftr"/>
          </p:nvPr>
        </p:nvSpPr>
        <p:spPr>
          <a:xfrm>
            <a:off y="18288" x="3429000"/>
            <a:ext cy="329184"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57" name="Shape 57"/>
          <p:cNvSpPr txBox="1"/>
          <p:nvPr>
            <p:ph idx="12" type="sldNum"/>
          </p:nvPr>
        </p:nvSpPr>
        <p:spPr>
          <a:xfrm>
            <a:off y="18288" x="7620000"/>
            <a:ext cy="329184" cx="10667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1" cap="none" baseline="0" sz="14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y="0" x="0"/>
          <a:ext cy="0" cx="0"/>
          <a:chOff y="0" x="0"/>
          <a:chExt cy="0" cx="0"/>
        </a:xfrm>
      </p:grpSpPr>
      <p:sp>
        <p:nvSpPr>
          <p:cNvPr id="59" name="Shape 59"/>
          <p:cNvSpPr txBox="1"/>
          <p:nvPr>
            <p:ph type="title"/>
          </p:nvPr>
        </p:nvSpPr>
        <p:spPr>
          <a:xfrm>
            <a:off y="792079" x="457200"/>
            <a:ext cy="1261870" cx="2139695"/>
          </a:xfrm>
          <a:prstGeom prst="rect">
            <a:avLst/>
          </a:prstGeom>
          <a:noFill/>
          <a:ln>
            <a:noFill/>
          </a:ln>
        </p:spPr>
        <p:txBody>
          <a:bodyPr bIns="91425" rIns="91425" lIns="91425" tIns="91425" anchor="b" anchorCtr="0"/>
          <a:lstStyle>
            <a:lvl1pPr algn="l" rtl="0">
              <a:defRPr b="0" sz="24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60" name="Shape 60"/>
          <p:cNvSpPr txBox="1"/>
          <p:nvPr>
            <p:ph idx="1" type="body"/>
          </p:nvPr>
        </p:nvSpPr>
        <p:spPr>
          <a:xfrm>
            <a:off y="792079" x="2971800"/>
            <a:ext cy="5577838" cx="5714998"/>
          </a:xfrm>
          <a:prstGeom prst="rect">
            <a:avLst/>
          </a:prstGeom>
          <a:noFill/>
          <a:ln>
            <a:noFill/>
          </a:ln>
        </p:spPr>
        <p:txBody>
          <a:bodyPr bIns="91425" rIns="91425" lIns="91425" t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id="61" name="Shape 61"/>
          <p:cNvSpPr txBox="1"/>
          <p:nvPr>
            <p:ph idx="2" type="body"/>
          </p:nvPr>
        </p:nvSpPr>
        <p:spPr>
          <a:xfrm>
            <a:off y="2130550" x="457200"/>
            <a:ext cy="4243615" cx="2139695"/>
          </a:xfrm>
          <a:prstGeom prst="rect">
            <a:avLst/>
          </a:prstGeom>
          <a:noFill/>
          <a:ln>
            <a:noFill/>
          </a:ln>
        </p:spPr>
        <p:txBody>
          <a:bodyPr bIns="91425" rIns="91425" lIns="91425" tIns="91425" anchor="t" anchorCtr="0"/>
          <a:lstStyle>
            <a:lvl1pPr rtl="0" indent="0" marL="0">
              <a:buFont typeface="Arial"/>
              <a:buNone/>
              <a:defRPr sz="1400"/>
            </a:lvl1pPr>
            <a:lvl2pPr rtl="0" indent="0" marL="457200">
              <a:buFont typeface="Arial"/>
              <a:buNone/>
              <a:defRPr sz="1200"/>
            </a:lvl2pPr>
            <a:lvl3pPr rtl="0" indent="0" marL="914400">
              <a:buFont typeface="Arial"/>
              <a:buNone/>
              <a:defRPr sz="1000"/>
            </a:lvl3pPr>
            <a:lvl4pPr rtl="0" indent="0" marL="1371600">
              <a:buFont typeface="Arial"/>
              <a:buNone/>
              <a:defRPr sz="900"/>
            </a:lvl4pPr>
            <a:lvl5pPr rtl="0" indent="0" marL="1828800">
              <a:buFont typeface="Arial"/>
              <a:buNone/>
              <a:defRPr sz="900"/>
            </a:lvl5pPr>
            <a:lvl6pPr rtl="0" indent="0" marL="2286000">
              <a:buFont typeface="Arial"/>
              <a:buNone/>
              <a:defRPr sz="900"/>
            </a:lvl6pPr>
            <a:lvl7pPr rtl="0" indent="0" marL="2743200">
              <a:buFont typeface="Arial"/>
              <a:buNone/>
              <a:defRPr sz="900"/>
            </a:lvl7pPr>
            <a:lvl8pPr rtl="0" indent="0" marL="3200400">
              <a:buFont typeface="Arial"/>
              <a:buNone/>
              <a:defRPr sz="900"/>
            </a:lvl8pPr>
            <a:lvl9pPr rtl="0" indent="0" marL="3657600">
              <a:buFont typeface="Arial"/>
              <a:buNone/>
              <a:defRPr sz="900"/>
            </a:lvl9pPr>
          </a:lstStyle>
          <a:p/>
        </p:txBody>
      </p:sp>
      <p:sp>
        <p:nvSpPr>
          <p:cNvPr id="62" name="Shape 62"/>
          <p:cNvSpPr txBox="1"/>
          <p:nvPr>
            <p:ph idx="10" type="dt"/>
          </p:nvPr>
        </p:nvSpPr>
        <p:spPr>
          <a:xfrm>
            <a:off y="18288" x="457200"/>
            <a:ext cy="329184" cx="2895600"/>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63" name="Shape 63"/>
          <p:cNvSpPr txBox="1"/>
          <p:nvPr>
            <p:ph idx="11" type="ftr"/>
          </p:nvPr>
        </p:nvSpPr>
        <p:spPr>
          <a:xfrm>
            <a:off y="18288" x="3429000"/>
            <a:ext cy="329184"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64" name="Shape 64"/>
          <p:cNvSpPr txBox="1"/>
          <p:nvPr>
            <p:ph idx="12" type="sldNum"/>
          </p:nvPr>
        </p:nvSpPr>
        <p:spPr>
          <a:xfrm>
            <a:off y="18288" x="7620000"/>
            <a:ext cy="329184" cx="10667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1" cap="none" baseline="0" sz="14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cxnSp>
        <p:nvCxnSpPr>
          <p:cNvPr id="65" name="Shape 65"/>
          <p:cNvCxnSpPr/>
          <p:nvPr/>
        </p:nvCxnSpPr>
        <p:spPr>
          <a:xfrm rot="5400000">
            <a:off y="3580204" x="-13114"/>
            <a:ext cy="1587" cx="5577838"/>
          </a:xfrm>
          <a:prstGeom prst="straightConnector1">
            <a:avLst/>
          </a:prstGeom>
          <a:noFill/>
          <a:ln w="19050" cap="flat">
            <a:solidFill>
              <a:schemeClr val="dk2"/>
            </a:solidFill>
            <a:prstDash val="solid"/>
            <a:round/>
            <a:headEnd w="med" len="med" type="none"/>
            <a:tailEnd w="med" len="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6" name="Shape 66"/>
        <p:cNvGrpSpPr/>
        <p:nvPr/>
      </p:nvGrpSpPr>
      <p:grpSpPr>
        <a:xfrm>
          <a:off y="0" x="0"/>
          <a:ext cy="0" cx="0"/>
          <a:chOff y="0" x="0"/>
          <a:chExt cy="0" cx="0"/>
        </a:xfrm>
      </p:grpSpPr>
      <p:sp>
        <p:nvSpPr>
          <p:cNvPr id="67" name="Shape 67"/>
          <p:cNvSpPr txBox="1"/>
          <p:nvPr>
            <p:ph type="title"/>
          </p:nvPr>
        </p:nvSpPr>
        <p:spPr>
          <a:xfrm>
            <a:off y="792479" x="457200"/>
            <a:ext cy="1264920" cx="2142678"/>
          </a:xfrm>
          <a:prstGeom prst="rect">
            <a:avLst/>
          </a:prstGeom>
          <a:noFill/>
          <a:ln>
            <a:noFill/>
          </a:ln>
        </p:spPr>
        <p:txBody>
          <a:bodyPr bIns="91425" rIns="91425" lIns="91425" tIns="91425" anchor="b" anchorCtr="0"/>
          <a:lstStyle>
            <a:lvl1pPr algn="l" rtl="0">
              <a:defRPr b="0" sz="24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68" name="Shape 68"/>
          <p:cNvSpPr/>
          <p:nvPr>
            <p:ph idx="2" type="pic"/>
          </p:nvPr>
        </p:nvSpPr>
        <p:spPr>
          <a:xfrm>
            <a:off y="838200" x="2858608"/>
            <a:ext cy="5500456" cx="5904388"/>
          </a:xfrm>
          <a:prstGeom prst="rect">
            <a:avLst/>
          </a:prstGeom>
          <a:solidFill>
            <a:schemeClr val="lt2"/>
          </a:solidFill>
          <a:ln w="76200" cap="flat">
            <a:solidFill>
              <a:srgbClr val="FFFFFF"/>
            </a:solidFill>
            <a:prstDash val="solid"/>
            <a:miter/>
            <a:headEnd w="med" len="med" type="none"/>
            <a:tailEnd w="med" len="med" type="none"/>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0" cap="none" baseline="0" sz="3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2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24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20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20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20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20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20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2000" i="0">
                <a:solidFill>
                  <a:schemeClr val="dk1"/>
                </a:solidFill>
                <a:latin typeface="Arial"/>
                <a:ea typeface="Arial"/>
                <a:cs typeface="Arial"/>
                <a:sym typeface="Arial"/>
                <a:rtl val="0"/>
              </a:defRPr>
            </a:lvl9pPr>
          </a:lstStyle>
          <a:p/>
        </p:txBody>
      </p:sp>
      <p:sp>
        <p:nvSpPr>
          <p:cNvPr id="69" name="Shape 69"/>
          <p:cNvSpPr txBox="1"/>
          <p:nvPr>
            <p:ph idx="1" type="body"/>
          </p:nvPr>
        </p:nvSpPr>
        <p:spPr>
          <a:xfrm>
            <a:off y="2133600" x="457200"/>
            <a:ext cy="4242815" cx="2139695"/>
          </a:xfrm>
          <a:prstGeom prst="rect">
            <a:avLst/>
          </a:prstGeom>
          <a:noFill/>
          <a:ln>
            <a:noFill/>
          </a:ln>
        </p:spPr>
        <p:txBody>
          <a:bodyPr bIns="91425" rIns="91425" lIns="91425" tIns="91425" anchor="t" anchorCtr="0"/>
          <a:lstStyle>
            <a:lvl1pPr rtl="0" indent="0" marL="0">
              <a:buFont typeface="Arial"/>
              <a:buNone/>
              <a:defRPr sz="1400"/>
            </a:lvl1pPr>
            <a:lvl2pPr rtl="0" indent="0" marL="457200">
              <a:buFont typeface="Arial"/>
              <a:buNone/>
              <a:defRPr sz="1200"/>
            </a:lvl2pPr>
            <a:lvl3pPr rtl="0" indent="0" marL="914400">
              <a:buFont typeface="Arial"/>
              <a:buNone/>
              <a:defRPr sz="1000"/>
            </a:lvl3pPr>
            <a:lvl4pPr rtl="0" indent="0" marL="1371600">
              <a:buFont typeface="Arial"/>
              <a:buNone/>
              <a:defRPr sz="900"/>
            </a:lvl4pPr>
            <a:lvl5pPr rtl="0" indent="0" marL="1828800">
              <a:buFont typeface="Arial"/>
              <a:buNone/>
              <a:defRPr sz="900"/>
            </a:lvl5pPr>
            <a:lvl6pPr rtl="0" indent="0" marL="2286000">
              <a:buFont typeface="Arial"/>
              <a:buNone/>
              <a:defRPr sz="900"/>
            </a:lvl6pPr>
            <a:lvl7pPr rtl="0" indent="0" marL="2743200">
              <a:buFont typeface="Arial"/>
              <a:buNone/>
              <a:defRPr sz="900"/>
            </a:lvl7pPr>
            <a:lvl8pPr rtl="0" indent="0" marL="3200400">
              <a:buFont typeface="Arial"/>
              <a:buNone/>
              <a:defRPr sz="900"/>
            </a:lvl8pPr>
            <a:lvl9pPr rtl="0" indent="0" marL="3657600">
              <a:buFont typeface="Arial"/>
              <a:buNone/>
              <a:defRPr sz="900"/>
            </a:lvl9pPr>
          </a:lstStyle>
          <a:p/>
        </p:txBody>
      </p:sp>
      <p:sp>
        <p:nvSpPr>
          <p:cNvPr id="70" name="Shape 70"/>
          <p:cNvSpPr txBox="1"/>
          <p:nvPr>
            <p:ph idx="10" type="dt"/>
          </p:nvPr>
        </p:nvSpPr>
        <p:spPr>
          <a:xfrm>
            <a:off y="18288" x="457200"/>
            <a:ext cy="329184" cx="2895600"/>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71" name="Shape 71"/>
          <p:cNvSpPr txBox="1"/>
          <p:nvPr>
            <p:ph idx="11" type="ftr"/>
          </p:nvPr>
        </p:nvSpPr>
        <p:spPr>
          <a:xfrm>
            <a:off y="18288" x="3429000"/>
            <a:ext cy="329184"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72" name="Shape 72"/>
          <p:cNvSpPr txBox="1"/>
          <p:nvPr>
            <p:ph idx="12" type="sldNum"/>
          </p:nvPr>
        </p:nvSpPr>
        <p:spPr>
          <a:xfrm>
            <a:off y="18288" x="7620000"/>
            <a:ext cy="329184" cx="10667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1" cap="none" baseline="0" sz="14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_rels/slideMaster2.xml.rels><?xml version="1.0" encoding="UTF-8" standalone="yes"?><Relationships xmlns="http://schemas.openxmlformats.org/package/2006/relationships"><Relationship Target="../slideLayouts/slideLayout13.xml" Type="http://schemas.openxmlformats.org/officeDocument/2006/relationships/slideLayout" Id="rId2"/><Relationship Target="../slideLayouts/slideLayout12.xml" Type="http://schemas.openxmlformats.org/officeDocument/2006/relationships/slideLayout" Id="rId1"/><Relationship Target="../slideLayouts/slideLayout15.xml" Type="http://schemas.openxmlformats.org/officeDocument/2006/relationships/slideLayout" Id="rId4"/><Relationship Target="../slideLayouts/slideLayout14.xml" Type="http://schemas.openxmlformats.org/officeDocument/2006/relationships/slideLayout" Id="rId3"/><Relationship Target="../slideLayouts/slideLayout17.xml" Type="http://schemas.openxmlformats.org/officeDocument/2006/relationships/slideLayout" Id="rId6"/><Relationship Target="../slideLayouts/slideLayout16.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p:nvPr/>
        </p:nvSpPr>
        <p:spPr>
          <a:xfrm>
            <a:off y="220786" x="0"/>
            <a:ext cy="228600" cx="9144000"/>
          </a:xfrm>
          <a:prstGeom prst="rect">
            <a:avLst/>
          </a:prstGeom>
          <a:solidFill>
            <a:srgbClr val="FFFFFF"/>
          </a:solidFill>
          <a:ln>
            <a:noFill/>
          </a:ln>
        </p:spPr>
        <p:txBody>
          <a:bodyPr bIns="45700" rIns="91425" lIns="91425" tIns="45700" anchor="ctr" anchorCtr="0">
            <a:noAutofit/>
          </a:bodyPr>
          <a:lstStyle/>
          <a:p/>
        </p:txBody>
      </p:sp>
      <p:sp>
        <p:nvSpPr>
          <p:cNvPr id="6" name="Shape 6"/>
          <p:cNvSpPr txBox="1"/>
          <p:nvPr>
            <p:ph type="title"/>
          </p:nvPr>
        </p:nvSpPr>
        <p:spPr>
          <a:xfrm>
            <a:off y="533400" x="457200"/>
            <a:ext cy="990598" cx="8229600"/>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chemeClr val="dk2"/>
              </a:buClr>
              <a:buFont typeface="Arial"/>
              <a:buNone/>
              <a:defRPr strike="noStrike" u="none" b="0" cap="none" baseline="0" sz="4000" i="0">
                <a:solidFill>
                  <a:schemeClr val="dk2"/>
                </a:solidFill>
                <a:latin typeface="Arial"/>
                <a:ea typeface="Arial"/>
                <a:cs typeface="Arial"/>
                <a:sym typeface="Arial"/>
                <a:rtl val="0"/>
              </a:defRPr>
            </a:lvl1pPr>
            <a:lvl2pPr algn="l" rtl="0" marR="0" indent="0" marL="0">
              <a:lnSpc>
                <a:spcPct val="100000"/>
              </a:lnSpc>
              <a:spcBef>
                <a:spcPts val="0"/>
              </a:spcBef>
              <a:spcAft>
                <a:spcPts val="0"/>
              </a:spcAft>
              <a:buClr>
                <a:srgbClr val="000000"/>
              </a:buClr>
              <a:buFont typeface="Arial"/>
              <a:buNone/>
              <a:defRPr strike="noStrike" u="none" b="0" cap="none" baseline="0" sz="1400" i="0">
                <a:solidFill>
                  <a:srgbClr val="000000"/>
                </a:solidFill>
                <a:latin typeface="Arial"/>
                <a:ea typeface="Arial"/>
                <a:cs typeface="Arial"/>
                <a:sym typeface="Arial"/>
                <a:rtl val="0"/>
              </a:defRPr>
            </a:lvl2pPr>
            <a:lvl3pPr algn="l" rtl="0" marR="0" indent="0" marL="0">
              <a:defRPr strike="noStrike" u="none" b="0" cap="none" baseline="0" sz="1800" i="0"/>
            </a:lvl3pPr>
            <a:lvl4pPr algn="l" rtl="0" marR="0" indent="0" marL="0">
              <a:defRPr strike="noStrike" u="none" b="0" cap="none" baseline="0" sz="1800" i="0"/>
            </a:lvl4pPr>
            <a:lvl5pPr algn="l" rtl="0" marR="0" indent="0" marL="0">
              <a:defRPr strike="noStrike" u="none" b="0" cap="none" baseline="0" sz="1800" i="0"/>
            </a:lvl5pPr>
            <a:lvl6pPr algn="l" rtl="0" marR="0" indent="0" marL="0">
              <a:defRPr strike="noStrike" u="none" b="0" cap="none" baseline="0" sz="1800" i="0"/>
            </a:lvl6pPr>
            <a:lvl7pPr algn="l" rtl="0" marR="0" indent="0" marL="0">
              <a:defRPr strike="noStrike" u="none" b="0" cap="none" baseline="0" sz="1800" i="0"/>
            </a:lvl7pPr>
            <a:lvl8pPr algn="l" rtl="0" marR="0" indent="0" marL="0">
              <a:defRPr strike="noStrike" u="none" b="0" cap="none" baseline="0" sz="1800" i="0"/>
            </a:lvl8pPr>
            <a:lvl9pPr algn="l" rtl="0" marR="0" indent="0" marL="0">
              <a:defRPr strike="noStrike" u="none" b="0" cap="none" baseline="0" sz="1800" i="0"/>
            </a:lvl9pPr>
          </a:lstStyle>
          <a:p/>
        </p:txBody>
      </p:sp>
      <p:sp>
        <p:nvSpPr>
          <p:cNvPr id="7" name="Shape 7"/>
          <p:cNvSpPr txBox="1"/>
          <p:nvPr>
            <p:ph idx="1" type="body"/>
          </p:nvPr>
        </p:nvSpPr>
        <p:spPr>
          <a:xfrm>
            <a:off y="1600200" x="457200"/>
            <a:ext cy="4876798" cx="8229600"/>
          </a:xfrm>
          <a:prstGeom prst="rect">
            <a:avLst/>
          </a:prstGeom>
          <a:noFill/>
          <a:ln>
            <a:noFill/>
          </a:ln>
        </p:spPr>
        <p:txBody>
          <a:bodyPr bIns="91425" rIns="91425" lIns="91425" tIns="91425" anchor="t" anchorCtr="0"/>
          <a:lstStyle>
            <a:lvl1pPr algn="l" rtl="0" marR="0" indent="96520" marL="182880">
              <a:lnSpc>
                <a:spcPct val="100000"/>
              </a:lnSpc>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rtl val="0"/>
              </a:defRPr>
            </a:lvl1pPr>
            <a:lvl2pPr algn="l" rtl="0" marR="0" indent="38100" marL="457200">
              <a:lnSpc>
                <a:spcPct val="100000"/>
              </a:lnSpc>
              <a:spcBef>
                <a:spcPts val="400"/>
              </a:spcBef>
              <a:spcAft>
                <a:spcPts val="0"/>
              </a:spcAft>
              <a:buClr>
                <a:schemeClr val="accent1"/>
              </a:buClr>
              <a:buFont typeface="Arial"/>
              <a:buChar char="•"/>
              <a:defRPr strike="noStrike" u="none" b="0" cap="none" baseline="0" sz="2000" i="0">
                <a:solidFill>
                  <a:schemeClr val="dk1"/>
                </a:solidFill>
                <a:latin typeface="Arial"/>
                <a:ea typeface="Arial"/>
                <a:cs typeface="Arial"/>
                <a:sym typeface="Arial"/>
                <a:rtl val="0"/>
              </a:defRPr>
            </a:lvl2pPr>
            <a:lvl3pPr algn="l" rtl="0" marR="0" indent="30480" marL="731520">
              <a:lnSpc>
                <a:spcPct val="100000"/>
              </a:lnSpc>
              <a:spcBef>
                <a:spcPts val="360"/>
              </a:spcBef>
              <a:spcAft>
                <a:spcPts val="0"/>
              </a:spcAft>
              <a:buClr>
                <a:schemeClr val="accent1"/>
              </a:buClr>
              <a:buFont typeface="Arial"/>
              <a:buChar char="•"/>
              <a:defRPr strike="noStrike" u="none" b="0" cap="none" baseline="0" sz="1800" i="0">
                <a:solidFill>
                  <a:schemeClr val="dk1"/>
                </a:solidFill>
                <a:latin typeface="Arial"/>
                <a:ea typeface="Arial"/>
                <a:cs typeface="Arial"/>
                <a:sym typeface="Arial"/>
                <a:rtl val="0"/>
              </a:defRPr>
            </a:lvl3pPr>
            <a:lvl4pPr algn="l" rtl="0" marR="0" indent="10161" marL="1005839">
              <a:lnSpc>
                <a:spcPct val="100000"/>
              </a:lnSpc>
              <a:spcBef>
                <a:spcPts val="320"/>
              </a:spcBef>
              <a:spcAft>
                <a:spcPts val="0"/>
              </a:spcAft>
              <a:buClr>
                <a:schemeClr val="accent1"/>
              </a:buClr>
              <a:buFont typeface="Arial"/>
              <a:buChar char="•"/>
              <a:defRPr strike="noStrike" u="none" b="0" cap="none" baseline="0" sz="1600" i="0">
                <a:solidFill>
                  <a:schemeClr val="dk1"/>
                </a:solidFill>
                <a:latin typeface="Arial"/>
                <a:ea typeface="Arial"/>
                <a:cs typeface="Arial"/>
                <a:sym typeface="Arial"/>
                <a:rtl val="0"/>
              </a:defRPr>
            </a:lvl4pPr>
            <a:lvl5pPr algn="l" rtl="0" marR="0" indent="30480" marL="1188720">
              <a:lnSpc>
                <a:spcPct val="100000"/>
              </a:lnSpc>
              <a:spcBef>
                <a:spcPts val="280"/>
              </a:spcBef>
              <a:spcAft>
                <a:spcPts val="0"/>
              </a:spcAft>
              <a:buClr>
                <a:schemeClr val="accent1"/>
              </a:buClr>
              <a:buFont typeface="Arial"/>
              <a:buChar char="•"/>
              <a:defRPr strike="noStrike" u="none" b="0" cap="none" baseline="0" sz="1400" i="0">
                <a:solidFill>
                  <a:schemeClr val="dk1"/>
                </a:solidFill>
                <a:latin typeface="Arial"/>
                <a:ea typeface="Arial"/>
                <a:cs typeface="Arial"/>
                <a:sym typeface="Arial"/>
                <a:rtl val="0"/>
              </a:defRPr>
            </a:lvl5pPr>
            <a:lvl6pPr algn="l" rtl="0" marR="0" indent="-31750" marL="1371600">
              <a:lnSpc>
                <a:spcPct val="100000"/>
              </a:lnSpc>
              <a:spcBef>
                <a:spcPts val="260"/>
              </a:spcBef>
              <a:spcAft>
                <a:spcPts val="0"/>
              </a:spcAft>
              <a:buClr>
                <a:schemeClr val="accent1"/>
              </a:buClr>
              <a:buFont typeface="Arial"/>
              <a:buChar char="•"/>
              <a:defRPr strike="noStrike" u="none" b="0" cap="none" baseline="0" sz="1300" i="0">
                <a:solidFill>
                  <a:schemeClr val="dk1"/>
                </a:solidFill>
                <a:latin typeface="Arial"/>
                <a:ea typeface="Arial"/>
                <a:cs typeface="Arial"/>
                <a:sym typeface="Arial"/>
                <a:rtl val="0"/>
              </a:defRPr>
            </a:lvl6pPr>
            <a:lvl7pPr algn="l" rtl="0" marR="0" indent="-24130" marL="1554480">
              <a:lnSpc>
                <a:spcPct val="100000"/>
              </a:lnSpc>
              <a:spcBef>
                <a:spcPts val="260"/>
              </a:spcBef>
              <a:spcAft>
                <a:spcPts val="0"/>
              </a:spcAft>
              <a:buClr>
                <a:schemeClr val="accent1"/>
              </a:buClr>
              <a:buFont typeface="Arial"/>
              <a:buChar char="•"/>
              <a:defRPr strike="noStrike" u="none" b="0" cap="none" baseline="0" sz="1300" i="0">
                <a:solidFill>
                  <a:schemeClr val="dk1"/>
                </a:solidFill>
                <a:latin typeface="Arial"/>
                <a:ea typeface="Arial"/>
                <a:cs typeface="Arial"/>
                <a:sym typeface="Arial"/>
                <a:rtl val="0"/>
              </a:defRPr>
            </a:lvl7pPr>
            <a:lvl8pPr algn="l" rtl="0" marR="0" indent="-29210" marL="1737360">
              <a:lnSpc>
                <a:spcPct val="100000"/>
              </a:lnSpc>
              <a:spcBef>
                <a:spcPts val="260"/>
              </a:spcBef>
              <a:spcAft>
                <a:spcPts val="0"/>
              </a:spcAft>
              <a:buClr>
                <a:schemeClr val="accent1"/>
              </a:buClr>
              <a:buFont typeface="Arial"/>
              <a:buChar char="•"/>
              <a:defRPr strike="noStrike" u="none" b="0" cap="none" baseline="0" sz="1300" i="0">
                <a:solidFill>
                  <a:schemeClr val="dk1"/>
                </a:solidFill>
                <a:latin typeface="Arial"/>
                <a:ea typeface="Arial"/>
                <a:cs typeface="Arial"/>
                <a:sym typeface="Arial"/>
                <a:rtl val="0"/>
              </a:defRPr>
            </a:lvl8pPr>
            <a:lvl9pPr algn="l" rtl="0" marR="0" indent="-34289" marL="1920240">
              <a:lnSpc>
                <a:spcPct val="100000"/>
              </a:lnSpc>
              <a:spcBef>
                <a:spcPts val="260"/>
              </a:spcBef>
              <a:spcAft>
                <a:spcPts val="0"/>
              </a:spcAft>
              <a:buClr>
                <a:schemeClr val="accent1"/>
              </a:buClr>
              <a:buFont typeface="Arial"/>
              <a:buChar char="•"/>
              <a:defRPr strike="noStrike" u="none" b="0" cap="none" baseline="0" sz="1300" i="0">
                <a:solidFill>
                  <a:schemeClr val="dk1"/>
                </a:solidFill>
                <a:latin typeface="Arial"/>
                <a:ea typeface="Arial"/>
                <a:cs typeface="Arial"/>
                <a:sym typeface="Arial"/>
                <a:rtl val="0"/>
              </a:defRPr>
            </a:lvl9pPr>
          </a:lstStyle>
          <a:p/>
        </p:txBody>
      </p:sp>
      <p:sp>
        <p:nvSpPr>
          <p:cNvPr id="8" name="Shape 8"/>
          <p:cNvSpPr/>
          <p:nvPr/>
        </p:nvSpPr>
        <p:spPr>
          <a:xfrm>
            <a:off y="0" x="0"/>
            <a:ext cy="365759" cx="9144000"/>
          </a:xfrm>
          <a:prstGeom prst="rect">
            <a:avLst/>
          </a:prstGeom>
          <a:solidFill>
            <a:schemeClr val="accent1"/>
          </a:solidFill>
          <a:ln>
            <a:noFill/>
          </a:ln>
        </p:spPr>
        <p:txBody>
          <a:bodyPr bIns="45700" rIns="91425" lIns="91425" tIns="45700" anchor="ctr" anchorCtr="0">
            <a:noAutofit/>
          </a:bodyPr>
          <a:lstStyle/>
          <a:p/>
        </p:txBody>
      </p:sp>
      <p:sp>
        <p:nvSpPr>
          <p:cNvPr id="9" name="Shape 9"/>
          <p:cNvSpPr txBox="1"/>
          <p:nvPr>
            <p:ph idx="10" type="dt"/>
          </p:nvPr>
        </p:nvSpPr>
        <p:spPr>
          <a:xfrm>
            <a:off y="18288" x="457200"/>
            <a:ext cy="329184" cx="2895600"/>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10" name="Shape 10"/>
          <p:cNvSpPr txBox="1"/>
          <p:nvPr>
            <p:ph idx="11" type="ftr"/>
          </p:nvPr>
        </p:nvSpPr>
        <p:spPr>
          <a:xfrm>
            <a:off y="18288" x="3429000"/>
            <a:ext cy="329184"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FFFFFF"/>
              </a:buClr>
              <a:buFont typeface="Arial"/>
              <a:buNone/>
              <a:defRPr strike="noStrike" u="none" b="0" cap="none" baseline="0" sz="12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
        <p:nvSpPr>
          <p:cNvPr id="11" name="Shape 11"/>
          <p:cNvSpPr txBox="1"/>
          <p:nvPr>
            <p:ph idx="12" type="sldNum"/>
          </p:nvPr>
        </p:nvSpPr>
        <p:spPr>
          <a:xfrm>
            <a:off y="18288" x="7620000"/>
            <a:ext cy="329184" cx="10667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FFFFFF"/>
              </a:buClr>
              <a:buFont typeface="Arial"/>
              <a:buNone/>
              <a:defRPr strike="noStrike" u="none" b="1" cap="none" baseline="0" sz="1400" i="0">
                <a:solidFill>
                  <a:srgbClr val="FFFFFF"/>
                </a:solidFill>
                <a:latin typeface="Arial"/>
                <a:ea typeface="Arial"/>
                <a:cs typeface="Arial"/>
                <a:sym typeface="Arial"/>
                <a:rtl val="0"/>
              </a:defRPr>
            </a:lvl1pPr>
            <a:lvl2pPr algn="l" rtl="0" marR="0" indent="0" marL="457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2pPr>
            <a:lvl3pPr algn="l" rtl="0" marR="0" indent="0" marL="914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3pPr>
            <a:lvl4pPr algn="l" rtl="0" marR="0" indent="0" marL="1371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4pPr>
            <a:lvl5pPr algn="l" rtl="0" marR="0" indent="0" marL="18288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5pPr>
            <a:lvl6pPr algn="l" rtl="0" marR="0" indent="0" marL="22860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6pPr>
            <a:lvl7pPr algn="l" rtl="0" marR="0" indent="0" marL="27432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7pPr>
            <a:lvl8pPr algn="l" rtl="0" marR="0" indent="0" marL="32004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8pPr>
            <a:lvl9pPr algn="l" rtl="0" marR="0" indent="0" marL="3657600">
              <a:lnSpc>
                <a:spcPct val="100000"/>
              </a:lnSpc>
              <a:spcBef>
                <a:spcPts val="0"/>
              </a:spcBef>
              <a:spcAft>
                <a:spcPts val="0"/>
              </a:spcAft>
              <a:buClr>
                <a:schemeClr val="dk1"/>
              </a:buClr>
              <a:buFont typeface="Arial"/>
              <a:buNone/>
              <a:defRPr strike="noStrike" u="none" b="0" cap="none" baseline="0" sz="1800" i="0">
                <a:solidFill>
                  <a:schemeClr val="dk1"/>
                </a:solidFill>
                <a:latin typeface="Arial"/>
                <a:ea typeface="Arial"/>
                <a:cs typeface="Arial"/>
                <a:sym typeface="Arial"/>
                <a:rtl val="0"/>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5" name="Shape 85"/>
        <p:cNvGrpSpPr/>
        <p:nvPr/>
      </p:nvGrpSpPr>
      <p:grpSpPr>
        <a:xfrm>
          <a:off y="0" x="0"/>
          <a:ext cy="0" cx="0"/>
          <a:chOff y="0" x="0"/>
          <a:chExt cy="0" cx="0"/>
        </a:xfrm>
      </p:grpSpPr>
      <p:sp>
        <p:nvSpPr>
          <p:cNvPr id="86" name="Shape 86"/>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marR="0" indent="228600" marL="0">
              <a:lnSpc>
                <a:spcPct val="100000"/>
              </a:lnSpc>
              <a:spcBef>
                <a:spcPts val="0"/>
              </a:spcBef>
              <a:spcAft>
                <a:spcPts val="0"/>
              </a:spcAft>
              <a:buClr>
                <a:schemeClr val="dk1"/>
              </a:buClr>
              <a:buFont typeface="Arial"/>
              <a:buNone/>
              <a:defRPr strike="noStrike" u="none" b="1" cap="none" baseline="0" sz="3600" i="0">
                <a:solidFill>
                  <a:schemeClr val="dk1"/>
                </a:solidFill>
                <a:latin typeface="Arial"/>
                <a:ea typeface="Arial"/>
                <a:cs typeface="Arial"/>
                <a:sym typeface="Arial"/>
                <a:rtl val="0"/>
              </a:defRPr>
            </a:lvl1pPr>
            <a:lvl2pPr algn="l" rtl="0" marR="0" indent="228600" marL="0">
              <a:lnSpc>
                <a:spcPct val="100000"/>
              </a:lnSpc>
              <a:spcBef>
                <a:spcPts val="0"/>
              </a:spcBef>
              <a:spcAft>
                <a:spcPts val="0"/>
              </a:spcAft>
              <a:buClr>
                <a:schemeClr val="dk1"/>
              </a:buClr>
              <a:buFont typeface="Arial"/>
              <a:buNone/>
              <a:defRPr strike="noStrike" u="none" b="1" cap="none" baseline="0" sz="3600" i="0">
                <a:solidFill>
                  <a:schemeClr val="dk1"/>
                </a:solidFill>
                <a:latin typeface="Arial"/>
                <a:ea typeface="Arial"/>
                <a:cs typeface="Arial"/>
                <a:sym typeface="Arial"/>
                <a:rtl val="0"/>
              </a:defRPr>
            </a:lvl2pPr>
            <a:lvl3pPr algn="l" rtl="0" marR="0" indent="228600" marL="0">
              <a:spcBef>
                <a:spcPts val="0"/>
              </a:spcBef>
              <a:buClr>
                <a:schemeClr val="dk1"/>
              </a:buClr>
              <a:buFont typeface="Arial"/>
              <a:buNone/>
              <a:defRPr strike="noStrike" u="none" b="1" cap="none" baseline="0" sz="3600" i="0">
                <a:solidFill>
                  <a:schemeClr val="dk1"/>
                </a:solidFill>
                <a:latin typeface="Arial"/>
                <a:ea typeface="Arial"/>
                <a:cs typeface="Arial"/>
                <a:sym typeface="Arial"/>
              </a:defRPr>
            </a:lvl3pPr>
            <a:lvl4pPr algn="l" rtl="0" marR="0" indent="228600" marL="0">
              <a:spcBef>
                <a:spcPts val="0"/>
              </a:spcBef>
              <a:buClr>
                <a:schemeClr val="dk1"/>
              </a:buClr>
              <a:buFont typeface="Arial"/>
              <a:buNone/>
              <a:defRPr strike="noStrike" u="none" b="1" cap="none" baseline="0" sz="3600" i="0">
                <a:solidFill>
                  <a:schemeClr val="dk1"/>
                </a:solidFill>
                <a:latin typeface="Arial"/>
                <a:ea typeface="Arial"/>
                <a:cs typeface="Arial"/>
                <a:sym typeface="Arial"/>
              </a:defRPr>
            </a:lvl4pPr>
            <a:lvl5pPr algn="l" rtl="0" marR="0" indent="228600" marL="0">
              <a:spcBef>
                <a:spcPts val="0"/>
              </a:spcBef>
              <a:buClr>
                <a:schemeClr val="dk1"/>
              </a:buClr>
              <a:buFont typeface="Arial"/>
              <a:buNone/>
              <a:defRPr strike="noStrike" u="none" b="1" cap="none" baseline="0" sz="3600" i="0">
                <a:solidFill>
                  <a:schemeClr val="dk1"/>
                </a:solidFill>
                <a:latin typeface="Arial"/>
                <a:ea typeface="Arial"/>
                <a:cs typeface="Arial"/>
                <a:sym typeface="Arial"/>
              </a:defRPr>
            </a:lvl5pPr>
            <a:lvl6pPr algn="l" rtl="0" marR="0" indent="228600" marL="0">
              <a:spcBef>
                <a:spcPts val="0"/>
              </a:spcBef>
              <a:buClr>
                <a:schemeClr val="dk1"/>
              </a:buClr>
              <a:buFont typeface="Arial"/>
              <a:buNone/>
              <a:defRPr strike="noStrike" u="none" b="1" cap="none" baseline="0" sz="3600" i="0">
                <a:solidFill>
                  <a:schemeClr val="dk1"/>
                </a:solidFill>
                <a:latin typeface="Arial"/>
                <a:ea typeface="Arial"/>
                <a:cs typeface="Arial"/>
                <a:sym typeface="Arial"/>
              </a:defRPr>
            </a:lvl6pPr>
            <a:lvl7pPr algn="l" rtl="0" marR="0" indent="228600" marL="0">
              <a:spcBef>
                <a:spcPts val="0"/>
              </a:spcBef>
              <a:buClr>
                <a:schemeClr val="dk1"/>
              </a:buClr>
              <a:buFont typeface="Arial"/>
              <a:buNone/>
              <a:defRPr strike="noStrike" u="none" b="1" cap="none" baseline="0" sz="3600" i="0">
                <a:solidFill>
                  <a:schemeClr val="dk1"/>
                </a:solidFill>
                <a:latin typeface="Arial"/>
                <a:ea typeface="Arial"/>
                <a:cs typeface="Arial"/>
                <a:sym typeface="Arial"/>
              </a:defRPr>
            </a:lvl7pPr>
            <a:lvl8pPr algn="l" rtl="0" marR="0" indent="228600" marL="0">
              <a:spcBef>
                <a:spcPts val="0"/>
              </a:spcBef>
              <a:buClr>
                <a:schemeClr val="dk1"/>
              </a:buClr>
              <a:buFont typeface="Arial"/>
              <a:buNone/>
              <a:defRPr strike="noStrike" u="none" b="1" cap="none" baseline="0" sz="3600" i="0">
                <a:solidFill>
                  <a:schemeClr val="dk1"/>
                </a:solidFill>
                <a:latin typeface="Arial"/>
                <a:ea typeface="Arial"/>
                <a:cs typeface="Arial"/>
                <a:sym typeface="Arial"/>
              </a:defRPr>
            </a:lvl8pPr>
            <a:lvl9pPr algn="l" rtl="0" marR="0" indent="228600" marL="0">
              <a:spcBef>
                <a:spcPts val="0"/>
              </a:spcBef>
              <a:buClr>
                <a:schemeClr val="dk1"/>
              </a:buClr>
              <a:buFont typeface="Arial"/>
              <a:buNone/>
              <a:defRPr strike="noStrike" u="none" b="1" cap="none" baseline="0" sz="3600" i="0">
                <a:solidFill>
                  <a:schemeClr val="dk1"/>
                </a:solidFill>
                <a:latin typeface="Arial"/>
                <a:ea typeface="Arial"/>
                <a:cs typeface="Arial"/>
                <a:sym typeface="Arial"/>
              </a:defRPr>
            </a:lvl9pPr>
          </a:lstStyle>
          <a:p/>
        </p:txBody>
      </p:sp>
      <p:sp>
        <p:nvSpPr>
          <p:cNvPr id="87" name="Shape 87"/>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marR="0" indent="-25401" marL="342900">
              <a:lnSpc>
                <a:spcPct val="100000"/>
              </a:lnSpc>
              <a:spcBef>
                <a:spcPts val="600"/>
              </a:spcBef>
              <a:spcAft>
                <a:spcPts val="0"/>
              </a:spcAft>
              <a:buClr>
                <a:schemeClr val="dk1"/>
              </a:buClr>
              <a:buFont typeface="Arial"/>
              <a:buChar char="•"/>
              <a:defRPr strike="noStrike" u="none" b="0" cap="none" baseline="0" sz="3000" i="0">
                <a:solidFill>
                  <a:schemeClr val="dk1"/>
                </a:solidFill>
                <a:latin typeface="Arial"/>
                <a:ea typeface="Arial"/>
                <a:cs typeface="Arial"/>
                <a:sym typeface="Arial"/>
                <a:rtl val="0"/>
              </a:defRPr>
            </a:lvl1pPr>
            <a:lvl2pPr algn="l" rtl="0" marR="0" indent="-133350" marL="742950">
              <a:lnSpc>
                <a:spcPct val="100000"/>
              </a:lnSpc>
              <a:spcBef>
                <a:spcPts val="480"/>
              </a:spcBef>
              <a:spcAft>
                <a:spcPts val="0"/>
              </a:spcAft>
              <a:buClr>
                <a:schemeClr val="dk1"/>
              </a:buClr>
              <a:buFont typeface="Arial"/>
              <a:buChar char="o"/>
              <a:defRPr strike="noStrike" u="none" b="0" cap="none" baseline="0" sz="2400" i="0">
                <a:solidFill>
                  <a:schemeClr val="dk1"/>
                </a:solidFill>
                <a:latin typeface="Arial"/>
                <a:ea typeface="Arial"/>
                <a:cs typeface="Arial"/>
                <a:sym typeface="Arial"/>
                <a:rtl val="0"/>
              </a:defRPr>
            </a:lvl2pPr>
            <a:lvl3pPr algn="l" rtl="0" marR="0" indent="-76200" marL="1143000">
              <a:lnSpc>
                <a:spcPct val="100000"/>
              </a:lnSpc>
              <a:spcBef>
                <a:spcPts val="480"/>
              </a:spcBef>
              <a:spcAft>
                <a:spcPts val="0"/>
              </a:spcAft>
              <a:buClr>
                <a:schemeClr val="dk1"/>
              </a:buClr>
              <a:buFont typeface="Arial"/>
              <a:buChar char="▪"/>
              <a:defRPr strike="noStrike" u="none" b="0" cap="none" baseline="0" sz="2400" i="0">
                <a:solidFill>
                  <a:schemeClr val="dk1"/>
                </a:solidFill>
                <a:latin typeface="Arial"/>
                <a:ea typeface="Arial"/>
                <a:cs typeface="Arial"/>
                <a:sym typeface="Arial"/>
                <a:rtl val="0"/>
              </a:defRPr>
            </a:lvl3pPr>
            <a:lvl4pPr algn="l" rtl="0" marR="0" indent="-38100" marL="1600200">
              <a:lnSpc>
                <a:spcPct val="100000"/>
              </a:lnSpc>
              <a:spcBef>
                <a:spcPts val="360"/>
              </a:spcBef>
              <a:spcAft>
                <a:spcPts val="0"/>
              </a:spcAft>
              <a:buClr>
                <a:schemeClr val="dk1"/>
              </a:buClr>
              <a:buFont typeface="Arial"/>
              <a:buChar char="•"/>
              <a:defRPr strike="noStrike" u="none" b="0" cap="none" baseline="0" sz="1800" i="0">
                <a:solidFill>
                  <a:schemeClr val="dk1"/>
                </a:solidFill>
                <a:latin typeface="Arial"/>
                <a:ea typeface="Arial"/>
                <a:cs typeface="Arial"/>
                <a:sym typeface="Arial"/>
                <a:rtl val="0"/>
              </a:defRPr>
            </a:lvl4pPr>
            <a:lvl5pPr algn="l" rtl="0" marR="0" indent="-114300" marL="2057400">
              <a:lnSpc>
                <a:spcPct val="100000"/>
              </a:lnSpc>
              <a:spcBef>
                <a:spcPts val="360"/>
              </a:spcBef>
              <a:spcAft>
                <a:spcPts val="0"/>
              </a:spcAft>
              <a:buClr>
                <a:schemeClr val="dk1"/>
              </a:buClr>
              <a:buFont typeface="Arial"/>
              <a:buChar char="o"/>
              <a:defRPr strike="noStrike" u="none" b="0" cap="none" baseline="0" sz="1800" i="0">
                <a:solidFill>
                  <a:schemeClr val="dk1"/>
                </a:solidFill>
                <a:latin typeface="Arial"/>
                <a:ea typeface="Arial"/>
                <a:cs typeface="Arial"/>
                <a:sym typeface="Arial"/>
                <a:rtl val="0"/>
              </a:defRPr>
            </a:lvl5pPr>
            <a:lvl6pPr algn="l" rtl="0" marR="0" indent="-114300" marL="2514600">
              <a:lnSpc>
                <a:spcPct val="100000"/>
              </a:lnSpc>
              <a:spcBef>
                <a:spcPts val="360"/>
              </a:spcBef>
              <a:spcAft>
                <a:spcPts val="0"/>
              </a:spcAft>
              <a:buClr>
                <a:schemeClr val="dk1"/>
              </a:buClr>
              <a:buFont typeface="Arial"/>
              <a:buChar char="▪"/>
              <a:defRPr strike="noStrike" u="none" b="0" cap="none" baseline="0" sz="1800" i="0">
                <a:solidFill>
                  <a:schemeClr val="dk1"/>
                </a:solidFill>
                <a:latin typeface="Arial"/>
                <a:ea typeface="Arial"/>
                <a:cs typeface="Arial"/>
                <a:sym typeface="Arial"/>
                <a:rtl val="0"/>
              </a:defRPr>
            </a:lvl6pPr>
            <a:lvl7pPr algn="l" rtl="0" marR="0" indent="-38100" marL="2971800">
              <a:lnSpc>
                <a:spcPct val="100000"/>
              </a:lnSpc>
              <a:spcBef>
                <a:spcPts val="360"/>
              </a:spcBef>
              <a:spcAft>
                <a:spcPts val="0"/>
              </a:spcAft>
              <a:buClr>
                <a:schemeClr val="dk1"/>
              </a:buClr>
              <a:buFont typeface="Arial"/>
              <a:buChar char="•"/>
              <a:defRPr strike="noStrike" u="none" b="0" cap="none" baseline="0" sz="1800" i="0">
                <a:solidFill>
                  <a:schemeClr val="dk1"/>
                </a:solidFill>
                <a:latin typeface="Arial"/>
                <a:ea typeface="Arial"/>
                <a:cs typeface="Arial"/>
                <a:sym typeface="Arial"/>
                <a:rtl val="0"/>
              </a:defRPr>
            </a:lvl7pPr>
            <a:lvl8pPr algn="l" rtl="0" marR="0" indent="-114300" marL="3429000">
              <a:lnSpc>
                <a:spcPct val="100000"/>
              </a:lnSpc>
              <a:spcBef>
                <a:spcPts val="360"/>
              </a:spcBef>
              <a:spcAft>
                <a:spcPts val="0"/>
              </a:spcAft>
              <a:buClr>
                <a:schemeClr val="dk1"/>
              </a:buClr>
              <a:buFont typeface="Arial"/>
              <a:buChar char="o"/>
              <a:defRPr strike="noStrike" u="none" b="0" cap="none" baseline="0" sz="1800" i="0">
                <a:solidFill>
                  <a:schemeClr val="dk1"/>
                </a:solidFill>
                <a:latin typeface="Arial"/>
                <a:ea typeface="Arial"/>
                <a:cs typeface="Arial"/>
                <a:sym typeface="Arial"/>
                <a:rtl val="0"/>
              </a:defRPr>
            </a:lvl8pPr>
            <a:lvl9pPr algn="l" rtl="0" marR="0" indent="-114300" marL="3886200">
              <a:lnSpc>
                <a:spcPct val="100000"/>
              </a:lnSpc>
              <a:spcBef>
                <a:spcPts val="360"/>
              </a:spcBef>
              <a:spcAft>
                <a:spcPts val="0"/>
              </a:spcAft>
              <a:buClr>
                <a:schemeClr val="dk1"/>
              </a:buClr>
              <a:buFont typeface="Arial"/>
              <a:buChar char="▪"/>
              <a:defRPr strike="noStrike" u="none" b="0" cap="none" baseline="0" sz="1800" i="0">
                <a:solidFill>
                  <a:schemeClr val="dk1"/>
                </a:solidFill>
                <a:latin typeface="Arial"/>
                <a:ea typeface="Arial"/>
                <a:cs typeface="Arial"/>
                <a:sym typeface="Arial"/>
                <a:rtl val="0"/>
              </a:defRPr>
            </a:lvl9pPr>
          </a:lstStyle>
          <a:p/>
        </p:txBody>
      </p:sp>
    </p:spTree>
  </p:cSld>
  <p:clrMap accent2="accent2" accent3="accent3" accent4="accent4" accent5="accent5" accent6="accent6" hlink="hlink" tx2="lt2" tx1="dk1" bg2="dk2" bg1="lt1" folHlink="folHlink" accent1="accent1"/>
  <p:sldLayoutIdLst>
    <p:sldLayoutId id="2147483659" r:id="rId1"/>
    <p:sldLayoutId id="2147483660" r:id="rId2"/>
    <p:sldLayoutId id="2147483661" r:id="rId3"/>
    <p:sldLayoutId id="2147483662" r:id="rId4"/>
    <p:sldLayoutId id="2147483663" r:id="rId5"/>
    <p:sldLayoutId id="2147483664"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4"/><Relationship Target="../media/image00.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4"/><Relationship Target="../media/image07.jpg" Type="http://schemas.openxmlformats.org/officeDocument/2006/relationships/image" Id="rId3"/><Relationship Target="../media/image00.png" Type="http://schemas.openxmlformats.org/officeDocument/2006/relationships/image"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4"/><Relationship Target="../media/image00.png" Type="http://schemas.openxmlformats.org/officeDocument/2006/relationships/image" Id="rId3"/><Relationship Target="../media/image12.png" Type="http://schemas.openxmlformats.org/officeDocument/2006/relationships/image" Id="rId6"/><Relationship Target="../media/image08.png" Type="http://schemas.openxmlformats.org/officeDocument/2006/relationships/image" Id="rId5"/><Relationship Target="../media/image15.png" Type="http://schemas.openxmlformats.org/officeDocument/2006/relationships/image" Id="rId7"/></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27.png" Type="http://schemas.openxmlformats.org/officeDocument/2006/relationships/image" Id="rId4"/><Relationship Target="../media/image00.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0.png" Type="http://schemas.openxmlformats.org/officeDocument/2006/relationships/image" Id="rId3"/><Relationship Target="../media/image19.jpg" Type="http://schemas.openxmlformats.org/officeDocument/2006/relationships/image" Id="rId6"/><Relationship Target="../media/image10.jpg" Type="http://schemas.openxmlformats.org/officeDocument/2006/relationships/image" Id="rId5"/></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29.png" Type="http://schemas.openxmlformats.org/officeDocument/2006/relationships/image" Id="rId4"/><Relationship Target="../media/image00.png" Type="http://schemas.openxmlformats.org/officeDocument/2006/relationships/image" Id="rId3"/><Relationship Target="../media/image32.pn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21.png" Type="http://schemas.openxmlformats.org/officeDocument/2006/relationships/image" Id="rId4"/><Relationship Target="../media/image00.png" Type="http://schemas.openxmlformats.org/officeDocument/2006/relationships/image" Id="rId3"/><Relationship Target="../media/image18.png" Type="http://schemas.openxmlformats.org/officeDocument/2006/relationships/image" Id="rId6"/><Relationship Target="../media/image02.png" Type="http://schemas.openxmlformats.org/officeDocument/2006/relationships/image" Id="rId5"/><Relationship Target="http://www.azlibrary.gov/extension/continuing_education.aspx" Type="http://schemas.openxmlformats.org/officeDocument/2006/relationships/hyperlink" TargetMode="External" Id="rId8"/><Relationship Target="../media/image20.png" Type="http://schemas.openxmlformats.org/officeDocument/2006/relationships/image" Id="rId7"/></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22.png" Type="http://schemas.openxmlformats.org/officeDocument/2006/relationships/image" Id="rId4"/><Relationship Target="../media/image00.png" Type="http://schemas.openxmlformats.org/officeDocument/2006/relationships/image" Id="rId3"/><Relationship Target="../media/image24.png" Type="http://schemas.openxmlformats.org/officeDocument/2006/relationships/image" Id="rId5"/></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37.png" Type="http://schemas.openxmlformats.org/officeDocument/2006/relationships/image" Id="rId4"/><Relationship Target="../media/image00.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http://archive.org/stream/GuerillaOpenAccessManifesto/Goamjuly2008_djvu.txt" Type="http://schemas.openxmlformats.org/officeDocument/2006/relationships/hyperlink" TargetMode="External" Id="rId4"/><Relationship Target="http://archive.org/stream/GuerillaOpenAccessManifesto/Goamjuly2008_djvu.txt" Type="http://schemas.openxmlformats.org/officeDocument/2006/relationships/hyperlink" TargetMode="External" Id="rId3"/><Relationship Target="../media/image01.png" Type="http://schemas.openxmlformats.org/officeDocument/2006/relationships/image" Id="rId6"/><Relationship Target="http://archive.org/stream/GuerillaOpenAccessManifesto/Goamjuly2008_djvu.txt" Type="http://schemas.openxmlformats.org/officeDocument/2006/relationships/hyperlink" TargetMode="External" Id="rId5"/><Relationship Target="../media/image00.png" Type="http://schemas.openxmlformats.org/officeDocument/2006/relationships/image" Id="rId7"/></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4"/><Relationship Target="http://libguides.asu.edu/content.php?pid=29995&amp;sid=783323" Type="http://schemas.openxmlformats.org/officeDocument/2006/relationships/hyperlink" TargetMode="External" Id="rId3"/><Relationship Target="../media/image28.png" Type="http://schemas.openxmlformats.org/officeDocument/2006/relationships/image" Id="rId5"/></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26.png" Type="http://schemas.openxmlformats.org/officeDocument/2006/relationships/image" Id="rId4"/><Relationship Target="../media/image00.png" Type="http://schemas.openxmlformats.org/officeDocument/2006/relationships/image" Id="rId3"/><Relationship Target="../media/image25.png" Type="http://schemas.openxmlformats.org/officeDocument/2006/relationships/image" Id="rId6"/><Relationship Target="../media/image30.png" Type="http://schemas.openxmlformats.org/officeDocument/2006/relationships/image" Id="rId5"/><Relationship Target="../media/image44.png" Type="http://schemas.openxmlformats.org/officeDocument/2006/relationships/image" Id="rId8"/><Relationship Target="../media/image23.png" Type="http://schemas.openxmlformats.org/officeDocument/2006/relationships/image" Id="rId7"/></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31.png" Type="http://schemas.openxmlformats.org/officeDocument/2006/relationships/image" Id="rId4"/><Relationship Target="../media/image00.png" Type="http://schemas.openxmlformats.org/officeDocument/2006/relationships/image" Id="rId3"/><Relationship Target="../media/image34.png" Type="http://schemas.openxmlformats.org/officeDocument/2006/relationships/image" Id="rId5"/></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33.png" Type="http://schemas.openxmlformats.org/officeDocument/2006/relationships/image" Id="rId4"/><Relationship Target="../media/image00.png" Type="http://schemas.openxmlformats.org/officeDocument/2006/relationships/image" Id="rId3"/><Relationship Target="../media/image35.png" Type="http://schemas.openxmlformats.org/officeDocument/2006/relationships/image" Id="rId5"/></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36.png" Type="http://schemas.openxmlformats.org/officeDocument/2006/relationships/image" Id="rId4"/><Relationship Target="../media/image41.png" Type="http://schemas.openxmlformats.org/officeDocument/2006/relationships/image" Id="rId3"/><Relationship Target="../media/image00.png" Type="http://schemas.openxmlformats.org/officeDocument/2006/relationships/image" Id="rId5"/></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55.png" Type="http://schemas.openxmlformats.org/officeDocument/2006/relationships/image" Id="rId4"/><Relationship Target="http://repository.asu.edu/" Type="http://schemas.openxmlformats.org/officeDocument/2006/relationships/hyperlink" TargetMode="External" Id="rId3"/><Relationship Target="../media/image42.png" Type="http://schemas.openxmlformats.org/officeDocument/2006/relationships/image" Id="rId6"/><Relationship Target="../media/image00.png" Type="http://schemas.openxmlformats.org/officeDocument/2006/relationships/image" Id="rId5"/></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40.png" Type="http://schemas.openxmlformats.org/officeDocument/2006/relationships/image" Id="rId4"/><Relationship Target="../media/image00.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 Target="http://scholar.google.com/" Type="http://schemas.openxmlformats.org/officeDocument/2006/relationships/hyperlink" TargetMode="External" Id="rId4"/><Relationship Target="../media/image00.png" Type="http://schemas.openxmlformats.org/officeDocument/2006/relationships/image" Id="rId3"/><Relationship Target="../media/image38.png" Type="http://schemas.openxmlformats.org/officeDocument/2006/relationships/image" Id="rId6"/><Relationship Target="../media/image49.png" Type="http://schemas.openxmlformats.org/officeDocument/2006/relationships/image" Id="rId5"/><Relationship Target="http://libguides.asu.edu/openaccess" Type="http://schemas.openxmlformats.org/officeDocument/2006/relationships/hyperlink" TargetMode="External" Id="rId7"/></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 Target="../media/image39.png" Type="http://schemas.openxmlformats.org/officeDocument/2006/relationships/image" Id="rId4"/><Relationship Target="../media/image00.png" Type="http://schemas.openxmlformats.org/officeDocument/2006/relationships/image" Id="rId3"/><Relationship Target="../media/image46.png" Type="http://schemas.openxmlformats.org/officeDocument/2006/relationships/image" Id="rId6"/><Relationship Target="http://www.doaj.org/" Type="http://schemas.openxmlformats.org/officeDocument/2006/relationships/hyperlink" TargetMode="External" Id="rId5"/><Relationship Target="../media/image43.png" Type="http://schemas.openxmlformats.org/officeDocument/2006/relationships/image" Id="rId7"/></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 Target="../media/image48.png" Type="http://schemas.openxmlformats.org/officeDocument/2006/relationships/image" Id="rId4"/><Relationship Target="../media/image00.png" Type="http://schemas.openxmlformats.org/officeDocument/2006/relationships/image" Id="rId3"/><Relationship Target="../media/image45.png" Type="http://schemas.openxmlformats.org/officeDocument/2006/relationships/image" Id="rId5"/></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0.pn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 Target="../media/image53.png" Type="http://schemas.openxmlformats.org/officeDocument/2006/relationships/image" Id="rId4"/><Relationship Target="../media/image00.png" Type="http://schemas.openxmlformats.org/officeDocument/2006/relationships/image" Id="rId3"/><Relationship Target="../media/image51.png" Type="http://schemas.openxmlformats.org/officeDocument/2006/relationships/image" Id="rId5"/></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 Target="../media/image47.png" Type="http://schemas.openxmlformats.org/officeDocument/2006/relationships/image" Id="rId4"/><Relationship Target="../media/image00.png" Type="http://schemas.openxmlformats.org/officeDocument/2006/relationships/image" Id="rId3"/><Relationship Target="http://www.opendoar.org/countrylist.php?cContinent=North%20America" Type="http://schemas.openxmlformats.org/officeDocument/2006/relationships/hyperlink" TargetMode="External" Id="rId6"/><Relationship Target="../media/image52.png" Type="http://schemas.openxmlformats.org/officeDocument/2006/relationships/image" Id="rId5"/><Relationship Target="http://roar.eprints.org/" Type="http://schemas.openxmlformats.org/officeDocument/2006/relationships/hyperlink" TargetMode="External" Id="rId8"/><Relationship Target="http://www.opendoar.org/countrylist.php?cContinent=North%20America" Type="http://schemas.openxmlformats.org/officeDocument/2006/relationships/hyperlink" TargetMode="External" Id="rId7"/></Relationships>
</file>

<file path=ppt/slides/_rels/slide32.xml.rels><?xml version="1.0" encoding="UTF-8" standalone="yes"?><Relationships xmlns="http://schemas.openxmlformats.org/package/2006/relationships"><Relationship Target="http://www.openeducationweek.org/" Type="http://schemas.openxmlformats.org/officeDocument/2006/relationships/hyperlink" TargetMode="External" Id="rId14"/><Relationship Target="../notesSlides/notesSlide32.xml" Type="http://schemas.openxmlformats.org/officeDocument/2006/relationships/notesSlide" Id="rId2"/><Relationship Target="http://roar.eprints.org/" Type="http://schemas.openxmlformats.org/officeDocument/2006/relationships/hyperlink" TargetMode="External" Id="rId12"/><Relationship Target="../slideLayouts/slideLayout2.xml" Type="http://schemas.openxmlformats.org/officeDocument/2006/relationships/slideLayout" Id="rId1"/><Relationship Target="http://www.openaccessweek.org/" Type="http://schemas.openxmlformats.org/officeDocument/2006/relationships/hyperlink" TargetMode="External" Id="rId13"/><Relationship Target="http://legacy.earlham.edu/~peters/fos/brief.htm" Type="http://schemas.openxmlformats.org/officeDocument/2006/relationships/hyperlink" TargetMode="External" Id="rId4"/><Relationship Target="http://www.doabooks.org/" Type="http://schemas.openxmlformats.org/officeDocument/2006/relationships/hyperlink" TargetMode="External" Id="rId10"/><Relationship Target="../media/image00.png" Type="http://schemas.openxmlformats.org/officeDocument/2006/relationships/image" Id="rId3"/><Relationship Target="http://www.opendoar.org/" Type="http://schemas.openxmlformats.org/officeDocument/2006/relationships/hyperlink" TargetMode="External" Id="rId11"/><Relationship Target="http://www.doaj.org/" Type="http://schemas.openxmlformats.org/officeDocument/2006/relationships/hyperlink" TargetMode="External" Id="rId9"/><Relationship Target="http://archive.org/stream/GuerillaOpenAccessManifesto/Goamjuly2008_djvu.txt" Type="http://schemas.openxmlformats.org/officeDocument/2006/relationships/hyperlink" TargetMode="External" Id="rId6"/><Relationship Target="http://www.sparc.arl.org/issues" Type="http://schemas.openxmlformats.org/officeDocument/2006/relationships/hyperlink" TargetMode="External" Id="rId5"/><Relationship Target="http://libguides.asu.edu/scholcomm" Type="http://schemas.openxmlformats.org/officeDocument/2006/relationships/hyperlink" TargetMode="External" Id="rId8"/><Relationship Target="http://libguides.asu.edu/openaccess" Type="http://schemas.openxmlformats.org/officeDocument/2006/relationships/hyperlink" TargetMode="External" Id="rId7"/></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4"/><Relationship Target="../media/image50.jpg" Type="http://schemas.openxmlformats.org/officeDocument/2006/relationships/image" Id="rId3"/><Relationship Target="http://hdl.handle.net/2286/R.I.18994" Type="http://schemas.openxmlformats.org/officeDocument/2006/relationships/hyperlink" TargetMode="External" Id="rId5"/></Relationships>
</file>

<file path=ppt/slides/_rels/slide34.xml.rels><?xml version="1.0" encoding="UTF-8" standalone="yes"?><Relationships xmlns="http://schemas.openxmlformats.org/package/2006/relationships"><Relationship Target="http://www.flickr.com/photos/eleaf/2536358399" Type="http://schemas.openxmlformats.org/officeDocument/2006/relationships/hyperlink" TargetMode="External" Id="rId12"/><Relationship Target="../notesSlides/notesSlide34.xml" Type="http://schemas.openxmlformats.org/officeDocument/2006/relationships/notesSlide" Id="rId2"/><Relationship Target="../slideLayouts/slideLayout2.xml" Type="http://schemas.openxmlformats.org/officeDocument/2006/relationships/slideLayout" Id="rId1"/><Relationship Target="http://upload.wikimedia.org/wikipedia/commons/thumb/f/f3/WritingMeeting_Batali.jpg/640px-WritingMeeting_Batali.jpg" Type="http://schemas.openxmlformats.org/officeDocument/2006/relationships/hyperlink" TargetMode="External" Id="rId10"/><Relationship Target="http://commguide.asu.edu/" Type="http://schemas.openxmlformats.org/officeDocument/2006/relationships/hyperlink" TargetMode="External" Id="rId4"/><Relationship Target="http://upload.wikimedia.org/wikipedia/commons/thumb/f/f3/WritingMeeting_Batali.jpg/640px-WritingMeeting_Batali.jpg" Type="http://schemas.openxmlformats.org/officeDocument/2006/relationships/hyperlink" TargetMode="External" Id="rId11"/><Relationship Target="../media/image00.png" Type="http://schemas.openxmlformats.org/officeDocument/2006/relationships/image" Id="rId3"/><Relationship Target="http://www.openeducationweek.org" Type="http://schemas.openxmlformats.org/officeDocument/2006/relationships/hyperlink" TargetMode="External" Id="rId9"/><Relationship Target="https://lib.asu.edu/librarychannel" Type="http://schemas.openxmlformats.org/officeDocument/2006/relationships/hyperlink" TargetMode="External" Id="rId6"/><Relationship Target="http://www.pallenberg.net/post/40412664791/there-is-no-justice-in-following-unjust-laws" Type="http://schemas.openxmlformats.org/officeDocument/2006/relationships/hyperlink" TargetMode="External" Id="rId5"/><Relationship Target="http://www.openaccessweek.org/" Type="http://schemas.openxmlformats.org/officeDocument/2006/relationships/hyperlink" TargetMode="External" Id="rId8"/><Relationship Target="http://www.library.vcu.edu/blog/news/assets_c/2012/10/open-access-logo.jpg-2056.html" Type="http://schemas.openxmlformats.org/officeDocument/2006/relationships/hyperlink" TargetMode="External" Id="rId7"/></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2.xml" Type="http://schemas.openxmlformats.org/officeDocument/2006/relationships/slideLayout" Id="rId1"/><Relationship Target="../media/image00.png" Type="http://schemas.openxmlformats.org/officeDocument/2006/relationships/image" Id="rId4"/><Relationship Target="../media/image54.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4"/><Relationship Target="../media/image03.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0.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4"/><Relationship Target="http://www.openaccessweek.org/" Type="http://schemas.openxmlformats.org/officeDocument/2006/relationships/hyperlink" TargetMode="External" Id="rId3"/><Relationship Target="../media/image04.pn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4"/><Relationship Target="../media/image00.png" Type="http://schemas.openxmlformats.org/officeDocument/2006/relationships/image" Id="rId3"/><Relationship Target="../media/image09.png" Type="http://schemas.openxmlformats.org/officeDocument/2006/relationships/image" Id="rId6"/><Relationship Target="../media/image11.png" Type="http://schemas.openxmlformats.org/officeDocument/2006/relationships/image" Id="rId5"/></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6.png" Type="http://schemas.openxmlformats.org/officeDocument/2006/relationships/image" Id="rId4"/><Relationship Target="../media/image00.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4"/><Relationship Target="../media/image00.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alpha val="98431"/>
          </a:schemeClr>
        </a:solidFill>
      </p:bgPr>
    </p:bg>
    <p:spTree>
      <p:nvGrpSpPr>
        <p:cNvPr id="103" name="Shape 103"/>
        <p:cNvGrpSpPr/>
        <p:nvPr/>
      </p:nvGrpSpPr>
      <p:grpSpPr>
        <a:xfrm>
          <a:off y="0" x="0"/>
          <a:ext cy="0" cx="0"/>
          <a:chOff y="0" x="0"/>
          <a:chExt cy="0" cx="0"/>
        </a:xfrm>
      </p:grpSpPr>
      <p:sp>
        <p:nvSpPr>
          <p:cNvPr id="104" name="Shape 104"/>
          <p:cNvSpPr txBox="1"/>
          <p:nvPr>
            <p:ph type="ctrTitle"/>
          </p:nvPr>
        </p:nvSpPr>
        <p:spPr>
          <a:xfrm>
            <a:off y="457200" x="685800"/>
            <a:ext cy="2819400" cx="7848599"/>
          </a:xfrm>
          <a:prstGeom prst="rect">
            <a:avLst/>
          </a:prstGeom>
          <a:noFill/>
          <a:ln>
            <a:noFill/>
          </a:ln>
        </p:spPr>
        <p:txBody>
          <a:bodyPr bIns="45700" rIns="91425" lIns="91425" tIns="45700" anchor="b"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1" cap="small" baseline="0" sz="4000" lang="en-US" i="0">
                <a:solidFill>
                  <a:schemeClr val="dk2"/>
                </a:solidFill>
                <a:latin typeface="Arial"/>
                <a:ea typeface="Arial"/>
                <a:cs typeface="Arial"/>
                <a:sym typeface="Arial"/>
                <a:rtl val="0"/>
              </a:rPr>
              <a:t>Opening Minds to Open Access: Best Practices at Arizona State University Libraries  </a:t>
            </a:r>
            <a:r>
              <a:rPr strike="noStrike" u="none" b="0" cap="small" baseline="0" sz="4000" lang="en-US" i="0">
                <a:solidFill>
                  <a:schemeClr val="dk2"/>
                </a:solidFill>
                <a:latin typeface="Arial"/>
                <a:ea typeface="Arial"/>
                <a:cs typeface="Arial"/>
                <a:sym typeface="Arial"/>
                <a:rtl val="0"/>
              </a:rPr>
              <a:t>   </a:t>
            </a:r>
          </a:p>
        </p:txBody>
      </p:sp>
      <p:sp>
        <p:nvSpPr>
          <p:cNvPr id="105" name="Shape 105"/>
          <p:cNvSpPr txBox="1"/>
          <p:nvPr>
            <p:ph idx="1" type="subTitle"/>
          </p:nvPr>
        </p:nvSpPr>
        <p:spPr>
          <a:xfrm>
            <a:off y="3719150" x="1371600"/>
            <a:ext cy="1919700" cx="6492299"/>
          </a:xfrm>
          <a:prstGeom prst="rect">
            <a:avLst/>
          </a:prstGeom>
          <a:noFill/>
          <a:ln>
            <a:noFill/>
          </a:ln>
        </p:spPr>
        <p:txBody>
          <a:bodyPr bIns="45700" rIns="91425" lIns="91425" tIns="45700" anchor="t" anchorCtr="0">
            <a:noAutofit/>
          </a:bodyPr>
          <a:lstStyle/>
          <a:p>
            <a:pPr algn="r" rtl="0" lvl="0" marR="0" indent="0" marL="0">
              <a:lnSpc>
                <a:spcPct val="135000"/>
              </a:lnSpc>
              <a:spcBef>
                <a:spcPts val="0"/>
              </a:spcBef>
              <a:spcAft>
                <a:spcPts val="0"/>
              </a:spcAft>
              <a:buClr>
                <a:schemeClr val="accent1"/>
              </a:buClr>
              <a:buSzPct val="25000"/>
              <a:buFont typeface="Arial"/>
              <a:buNone/>
            </a:pPr>
            <a:r>
              <a:rPr strike="noStrike" u="none" b="0" cap="none" baseline="0" sz="2000" lang="en-US" i="0">
                <a:solidFill>
                  <a:srgbClr val="55556F"/>
                </a:solidFill>
                <a:latin typeface="Arial"/>
                <a:ea typeface="Arial"/>
                <a:cs typeface="Arial"/>
                <a:sym typeface="Arial"/>
                <a:rtl val="0"/>
              </a:rPr>
              <a:t>Virginia Pannabecker</a:t>
            </a:r>
          </a:p>
          <a:p>
            <a:pPr algn="r" rtl="0" lvl="0" marR="0" indent="0" marL="0">
              <a:lnSpc>
                <a:spcPct val="135000"/>
              </a:lnSpc>
              <a:spcBef>
                <a:spcPts val="0"/>
              </a:spcBef>
              <a:spcAft>
                <a:spcPts val="0"/>
              </a:spcAft>
              <a:buClr>
                <a:schemeClr val="accent1"/>
              </a:buClr>
              <a:buSzPct val="25000"/>
              <a:buFont typeface="Arial"/>
              <a:buNone/>
            </a:pPr>
            <a:r>
              <a:rPr strike="noStrike" u="none" b="0" cap="none" baseline="0" sz="1400" lang="en-US" i="0">
                <a:solidFill>
                  <a:srgbClr val="55556F"/>
                </a:solidFill>
                <a:latin typeface="Arial"/>
                <a:ea typeface="Arial"/>
                <a:cs typeface="Arial"/>
                <a:sym typeface="Arial"/>
                <a:rtl val="0"/>
              </a:rPr>
              <a:t>Health Sciences Librarian</a:t>
            </a:r>
          </a:p>
          <a:p>
            <a:pPr algn="r" rtl="0" lvl="0" marR="0" indent="0" marL="0">
              <a:lnSpc>
                <a:spcPct val="135000"/>
              </a:lnSpc>
              <a:spcBef>
                <a:spcPts val="0"/>
              </a:spcBef>
              <a:spcAft>
                <a:spcPts val="0"/>
              </a:spcAft>
              <a:buClr>
                <a:schemeClr val="accent1"/>
              </a:buClr>
              <a:buSzPct val="25000"/>
              <a:buFont typeface="Arial"/>
              <a:buNone/>
            </a:pPr>
            <a:r>
              <a:rPr strike="noStrike" u="none" b="0" cap="none" baseline="0" sz="2000" lang="en-US" i="0">
                <a:solidFill>
                  <a:srgbClr val="55556F"/>
                </a:solidFill>
                <a:latin typeface="Arial"/>
                <a:ea typeface="Arial"/>
                <a:cs typeface="Arial"/>
                <a:sym typeface="Arial"/>
                <a:rtl val="0"/>
              </a:rPr>
              <a:t>&amp; Alexandra Humphreys</a:t>
            </a:r>
          </a:p>
          <a:p>
            <a:pPr algn="r" rtl="0" lvl="0" marR="0" indent="0" marL="0">
              <a:lnSpc>
                <a:spcPct val="150000"/>
              </a:lnSpc>
              <a:spcBef>
                <a:spcPts val="0"/>
              </a:spcBef>
              <a:spcAft>
                <a:spcPts val="0"/>
              </a:spcAft>
              <a:buClr>
                <a:schemeClr val="accent1"/>
              </a:buClr>
              <a:buSzPct val="25000"/>
              <a:buFont typeface="Arial"/>
              <a:buNone/>
            </a:pPr>
            <a:r>
              <a:rPr strike="noStrike" u="none" b="0" cap="none" baseline="0" sz="1400" lang="en-US" i="0">
                <a:solidFill>
                  <a:srgbClr val="55556F"/>
                </a:solidFill>
                <a:latin typeface="Arial"/>
                <a:ea typeface="Arial"/>
                <a:cs typeface="Arial"/>
                <a:sym typeface="Arial"/>
                <a:rtl val="0"/>
              </a:rPr>
              <a:t>Instruction and Education Librarian</a:t>
            </a:r>
          </a:p>
        </p:txBody>
      </p:sp>
      <p:sp>
        <p:nvSpPr>
          <p:cNvPr id="106" name="Shape 106"/>
          <p:cNvSpPr/>
          <p:nvPr/>
        </p:nvSpPr>
        <p:spPr>
          <a:xfrm>
            <a:off y="6021500" x="3210400"/>
            <a:ext cy="836500" cx="2127275"/>
          </a:xfrm>
          <a:prstGeom prst="rect">
            <a:avLst/>
          </a:prstGeom>
          <a:blipFill>
            <a:blip r:embed="rId3"/>
            <a:stretch>
              <a:fillRect/>
            </a:stretch>
          </a:blipFill>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177" name="Shape 177"/>
        <p:cNvGrpSpPr/>
        <p:nvPr/>
      </p:nvGrpSpPr>
      <p:grpSpPr>
        <a:xfrm>
          <a:off y="0" x="0"/>
          <a:ext cy="0" cx="0"/>
          <a:chOff y="0" x="0"/>
          <a:chExt cy="0" cx="0"/>
        </a:xfrm>
      </p:grpSpPr>
      <p:sp>
        <p:nvSpPr>
          <p:cNvPr id="178" name="Shape 178"/>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chemeClr val="dk1"/>
                </a:solidFill>
                <a:latin typeface="Arial"/>
                <a:ea typeface="Arial"/>
                <a:cs typeface="Arial"/>
                <a:sym typeface="Arial"/>
                <a:rtl val="0"/>
              </a:rPr>
              <a:t>Events</a:t>
            </a:r>
          </a:p>
        </p:txBody>
      </p:sp>
      <p:sp>
        <p:nvSpPr>
          <p:cNvPr id="179" name="Shape 179"/>
          <p:cNvSpPr/>
          <p:nvPr/>
        </p:nvSpPr>
        <p:spPr>
          <a:xfrm>
            <a:off y="6211675" x="7444275"/>
            <a:ext cy="646324" cx="1646348"/>
          </a:xfrm>
          <a:prstGeom prst="rect">
            <a:avLst/>
          </a:prstGeom>
          <a:blipFill>
            <a:blip r:embed="rId3"/>
            <a:stretch>
              <a:fillRect/>
            </a:stretch>
          </a:blipFill>
        </p:spPr>
      </p:sp>
      <p:sp>
        <p:nvSpPr>
          <p:cNvPr id="180" name="Shape 180"/>
          <p:cNvSpPr/>
          <p:nvPr/>
        </p:nvSpPr>
        <p:spPr>
          <a:xfrm>
            <a:off y="1031271" x="2066086"/>
            <a:ext cy="3025699" cx="4838674"/>
          </a:xfrm>
          <a:prstGeom prst="rect">
            <a:avLst/>
          </a:prstGeom>
          <a:blipFill>
            <a:blip r:embed="rId4"/>
            <a:stretch>
              <a:fillRect/>
            </a:stretch>
          </a:blipFill>
        </p:spPr>
      </p:sp>
      <p:sp>
        <p:nvSpPr>
          <p:cNvPr id="181" name="Shape 181"/>
          <p:cNvSpPr txBox="1"/>
          <p:nvPr/>
        </p:nvSpPr>
        <p:spPr>
          <a:xfrm>
            <a:off y="4105050" x="1335900"/>
            <a:ext cy="2294400" cx="5390100"/>
          </a:xfrm>
          <a:prstGeom prst="rect">
            <a:avLst/>
          </a:prstGeom>
          <a:noFill/>
          <a:ln>
            <a:noFill/>
          </a:ln>
        </p:spPr>
        <p:txBody>
          <a:bodyPr bIns="91425" rIns="91425" lIns="91425" tIns="91425" anchor="ctr" anchorCtr="0">
            <a:noAutofit/>
          </a:bodyPr>
          <a:lstStyle/>
          <a:p>
            <a:pPr algn="l" rtl="0" lvl="0" marR="0" indent="0" marL="0">
              <a:lnSpc>
                <a:spcPct val="100000"/>
              </a:lnSpc>
              <a:spcBef>
                <a:spcPts val="0"/>
              </a:spcBef>
              <a:spcAft>
                <a:spcPts val="0"/>
              </a:spcAft>
              <a:buClr>
                <a:srgbClr val="333333"/>
              </a:buClr>
              <a:buSzPct val="25000"/>
              <a:buFont typeface="Arial"/>
              <a:buNone/>
            </a:pPr>
            <a:r>
              <a:rPr strike="noStrike" u="none" b="1" cap="none" baseline="0" sz="2400" lang="en-US" i="0">
                <a:solidFill>
                  <a:srgbClr val="333333"/>
                </a:solidFill>
                <a:latin typeface="Arial"/>
                <a:ea typeface="Arial"/>
                <a:cs typeface="Arial"/>
                <a:sym typeface="Arial"/>
                <a:rtl val="0"/>
              </a:rPr>
              <a:t>"Open Education Week’s goal is to raise awareness about free and open educational opportunities that exist for everyone, everywhere, right now"</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185" name="Shape 185"/>
        <p:cNvGrpSpPr/>
        <p:nvPr/>
      </p:nvGrpSpPr>
      <p:grpSpPr>
        <a:xfrm>
          <a:off y="0" x="0"/>
          <a:ext cy="0" cx="0"/>
          <a:chOff y="0" x="0"/>
          <a:chExt cy="0" cx="0"/>
        </a:xfrm>
      </p:grpSpPr>
      <p:sp>
        <p:nvSpPr>
          <p:cNvPr id="186" name="Shape 186"/>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chemeClr val="dk1"/>
                </a:solidFill>
                <a:latin typeface="Arial"/>
                <a:ea typeface="Arial"/>
                <a:cs typeface="Arial"/>
                <a:sym typeface="Arial"/>
                <a:rtl val="0"/>
              </a:rPr>
              <a:t>Events</a:t>
            </a:r>
          </a:p>
        </p:txBody>
      </p:sp>
      <p:sp>
        <p:nvSpPr>
          <p:cNvPr id="187" name="Shape 187"/>
          <p:cNvSpPr/>
          <p:nvPr/>
        </p:nvSpPr>
        <p:spPr>
          <a:xfrm>
            <a:off y="2025161" x="153150"/>
            <a:ext cy="3230873" cx="4323100"/>
          </a:xfrm>
          <a:prstGeom prst="rect">
            <a:avLst/>
          </a:prstGeom>
          <a:blipFill>
            <a:blip r:embed="rId3"/>
            <a:stretch>
              <a:fillRect/>
            </a:stretch>
          </a:blipFill>
        </p:spPr>
      </p:sp>
      <p:sp>
        <p:nvSpPr>
          <p:cNvPr id="188" name="Shape 188"/>
          <p:cNvSpPr/>
          <p:nvPr/>
        </p:nvSpPr>
        <p:spPr>
          <a:xfrm>
            <a:off y="2025161" x="4673300"/>
            <a:ext cy="3230874" cx="4323100"/>
          </a:xfrm>
          <a:prstGeom prst="rect">
            <a:avLst/>
          </a:prstGeom>
          <a:blipFill>
            <a:blip r:embed="rId4"/>
            <a:stretch>
              <a:fillRect/>
            </a:stretch>
          </a:blipFill>
        </p:spPr>
      </p:sp>
      <p:sp>
        <p:nvSpPr>
          <p:cNvPr id="189" name="Shape 189"/>
          <p:cNvSpPr/>
          <p:nvPr/>
        </p:nvSpPr>
        <p:spPr>
          <a:xfrm>
            <a:off y="5836350" x="3441487"/>
            <a:ext cy="904498" cx="2261025"/>
          </a:xfrm>
          <a:prstGeom prst="rect">
            <a:avLst/>
          </a:prstGeom>
          <a:blipFill>
            <a:blip r:embed="rId5"/>
            <a:stretch>
              <a:fillRect/>
            </a:stretch>
          </a:blipFill>
        </p:spPr>
      </p:sp>
      <p:sp>
        <p:nvSpPr>
          <p:cNvPr id="190" name="Shape 190"/>
          <p:cNvSpPr txBox="1"/>
          <p:nvPr/>
        </p:nvSpPr>
        <p:spPr>
          <a:xfrm>
            <a:off y="944700" x="836800"/>
            <a:ext cy="791700" cx="7328400"/>
          </a:xfrm>
          <a:prstGeom prst="rect">
            <a:avLst/>
          </a:prstGeom>
          <a:noFill/>
          <a:ln>
            <a:noFill/>
          </a:ln>
        </p:spPr>
        <p:txBody>
          <a:bodyPr bIns="91425" rIns="91425" lIns="91425" tIns="91425" anchor="ctr"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3600" lang="en-US" i="0">
                <a:solidFill>
                  <a:srgbClr val="000000"/>
                </a:solidFill>
                <a:latin typeface="Arial"/>
                <a:ea typeface="Arial"/>
                <a:cs typeface="Arial"/>
                <a:sym typeface="Arial"/>
                <a:rtl val="0"/>
              </a:rPr>
              <a:t>Open Education Week at ASU</a:t>
            </a:r>
          </a:p>
        </p:txBody>
      </p:sp>
      <p:cxnSp>
        <p:nvCxnSpPr>
          <p:cNvPr id="191" name="Shape 191"/>
          <p:cNvCxnSpPr/>
          <p:nvPr/>
        </p:nvCxnSpPr>
        <p:spPr>
          <a:xfrm rot="10800000">
            <a:off y="6781099" x="8387375"/>
            <a:ext cy="28800" cx="19199"/>
          </a:xfrm>
          <a:prstGeom prst="straightConnector1">
            <a:avLst/>
          </a:prstGeom>
          <a:noFill/>
          <a:ln w="19050" cap="flat">
            <a:solidFill>
              <a:schemeClr val="dk2"/>
            </a:solidFill>
            <a:prstDash val="solid"/>
            <a:round/>
            <a:headEnd w="med" len="med" type="none"/>
            <a:tailEnd w="med" len="med" type="none"/>
          </a:ln>
        </p:spPr>
      </p:cxn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195" name="Shape 195"/>
        <p:cNvGrpSpPr/>
        <p:nvPr/>
      </p:nvGrpSpPr>
      <p:grpSpPr>
        <a:xfrm>
          <a:off y="0" x="0"/>
          <a:ext cy="0" cx="0"/>
          <a:chOff y="0" x="0"/>
          <a:chExt cy="0" cx="0"/>
        </a:xfrm>
      </p:grpSpPr>
      <p:sp>
        <p:nvSpPr>
          <p:cNvPr id="196" name="Shape 196"/>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rgbClr val="000000"/>
                </a:solidFill>
                <a:latin typeface="Arial"/>
                <a:ea typeface="Arial"/>
                <a:cs typeface="Arial"/>
                <a:sym typeface="Arial"/>
                <a:rtl val="0"/>
              </a:rPr>
              <a:t>Open Education Week @ ASU</a:t>
            </a:r>
            <a:r>
              <a:rPr strike="noStrike" u="none" b="1" cap="none" baseline="0" sz="1600" lang="en-US" i="0">
                <a:solidFill>
                  <a:schemeClr val="dk2"/>
                </a:solidFill>
                <a:latin typeface="Arial"/>
                <a:ea typeface="Arial"/>
                <a:cs typeface="Arial"/>
                <a:sym typeface="Arial"/>
                <a:rtl val="0"/>
              </a:rPr>
              <a:t> </a:t>
            </a:r>
          </a:p>
        </p:txBody>
      </p:sp>
      <p:sp>
        <p:nvSpPr>
          <p:cNvPr id="197" name="Shape 197"/>
          <p:cNvSpPr/>
          <p:nvPr/>
        </p:nvSpPr>
        <p:spPr>
          <a:xfrm>
            <a:off y="6211675" x="7444275"/>
            <a:ext cy="646324" cx="1646348"/>
          </a:xfrm>
          <a:prstGeom prst="rect">
            <a:avLst/>
          </a:prstGeom>
          <a:blipFill>
            <a:blip r:embed="rId3"/>
            <a:stretch>
              <a:fillRect/>
            </a:stretch>
          </a:blipFill>
        </p:spPr>
      </p:sp>
      <p:sp>
        <p:nvSpPr>
          <p:cNvPr id="198" name="Shape 198"/>
          <p:cNvSpPr/>
          <p:nvPr/>
        </p:nvSpPr>
        <p:spPr>
          <a:xfrm>
            <a:off y="1173825" x="1674825"/>
            <a:ext cy="1464174" cx="5260924"/>
          </a:xfrm>
          <a:prstGeom prst="rect">
            <a:avLst/>
          </a:prstGeom>
          <a:blipFill>
            <a:blip r:embed="rId4"/>
            <a:stretch>
              <a:fillRect/>
            </a:stretch>
          </a:blipFill>
        </p:spPr>
      </p:sp>
      <p:sp>
        <p:nvSpPr>
          <p:cNvPr id="199" name="Shape 199"/>
          <p:cNvSpPr/>
          <p:nvPr/>
        </p:nvSpPr>
        <p:spPr>
          <a:xfrm>
            <a:off y="2846100" x="3513925"/>
            <a:ext cy="1464175" cx="5260924"/>
          </a:xfrm>
          <a:prstGeom prst="rect">
            <a:avLst/>
          </a:prstGeom>
          <a:blipFill>
            <a:blip r:embed="rId5"/>
            <a:stretch>
              <a:fillRect/>
            </a:stretch>
          </a:blipFill>
        </p:spPr>
      </p:sp>
      <p:sp>
        <p:nvSpPr>
          <p:cNvPr id="200" name="Shape 200"/>
          <p:cNvSpPr/>
          <p:nvPr/>
        </p:nvSpPr>
        <p:spPr>
          <a:xfrm>
            <a:off y="4670487" x="1754250"/>
            <a:ext cy="1464174" cx="5102099"/>
          </a:xfrm>
          <a:prstGeom prst="rect">
            <a:avLst/>
          </a:prstGeom>
          <a:blipFill>
            <a:blip r:embed="rId6"/>
            <a:stretch>
              <a:fillRect/>
            </a:stretch>
          </a:blipFill>
        </p:spPr>
      </p:sp>
      <p:sp>
        <p:nvSpPr>
          <p:cNvPr id="201" name="Shape 201"/>
          <p:cNvSpPr/>
          <p:nvPr/>
        </p:nvSpPr>
        <p:spPr>
          <a:xfrm>
            <a:off y="1173825" x="296675"/>
            <a:ext cy="5372100" cx="1152525"/>
          </a:xfrm>
          <a:prstGeom prst="rect">
            <a:avLst/>
          </a:prstGeom>
          <a:blipFill>
            <a:blip r:embed="rId7"/>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205" name="Shape 205"/>
        <p:cNvGrpSpPr/>
        <p:nvPr/>
      </p:nvGrpSpPr>
      <p:grpSpPr>
        <a:xfrm>
          <a:off y="0" x="0"/>
          <a:ext cy="0" cx="0"/>
          <a:chOff y="0" x="0"/>
          <a:chExt cy="0" cx="0"/>
        </a:xfrm>
      </p:grpSpPr>
      <p:sp>
        <p:nvSpPr>
          <p:cNvPr id="206" name="Shape 206"/>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rgbClr val="000000"/>
                </a:solidFill>
                <a:latin typeface="Arial"/>
                <a:ea typeface="Arial"/>
                <a:cs typeface="Arial"/>
                <a:sym typeface="Arial"/>
                <a:rtl val="0"/>
              </a:rPr>
              <a:t>Every Day OA</a:t>
            </a:r>
          </a:p>
        </p:txBody>
      </p:sp>
      <p:sp>
        <p:nvSpPr>
          <p:cNvPr id="207" name="Shape 207"/>
          <p:cNvSpPr/>
          <p:nvPr/>
        </p:nvSpPr>
        <p:spPr>
          <a:xfrm>
            <a:off y="6211675" x="7420700"/>
            <a:ext cy="646324" cx="1646348"/>
          </a:xfrm>
          <a:prstGeom prst="rect">
            <a:avLst/>
          </a:prstGeom>
          <a:blipFill>
            <a:blip r:embed="rId3"/>
            <a:stretch>
              <a:fillRect/>
            </a:stretch>
          </a:blipFill>
        </p:spPr>
      </p:sp>
      <p:sp>
        <p:nvSpPr>
          <p:cNvPr id="208" name="Shape 208"/>
          <p:cNvSpPr txBox="1"/>
          <p:nvPr/>
        </p:nvSpPr>
        <p:spPr>
          <a:xfrm>
            <a:off y="1077275" x="529025"/>
            <a:ext cy="487498" cx="74112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tl val="0"/>
              </a:rPr>
              <a:t>Presentations and other events during the year </a:t>
            </a:r>
          </a:p>
        </p:txBody>
      </p:sp>
      <p:sp>
        <p:nvSpPr>
          <p:cNvPr id="209" name="Shape 209"/>
          <p:cNvSpPr/>
          <p:nvPr/>
        </p:nvSpPr>
        <p:spPr>
          <a:xfrm>
            <a:off y="1165925" x="258200"/>
            <a:ext cy="4343400" cx="7381875"/>
          </a:xfrm>
          <a:prstGeom prst="rect">
            <a:avLst/>
          </a:prstGeom>
          <a:blipFill>
            <a:blip r:embed="rId4"/>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213" name="Shape 213"/>
        <p:cNvGrpSpPr/>
        <p:nvPr/>
      </p:nvGrpSpPr>
      <p:grpSpPr>
        <a:xfrm>
          <a:off y="0" x="0"/>
          <a:ext cy="0" cx="0"/>
          <a:chOff y="0" x="0"/>
          <a:chExt cy="0" cx="0"/>
        </a:xfrm>
      </p:grpSpPr>
      <p:sp>
        <p:nvSpPr>
          <p:cNvPr id="214" name="Shape 214"/>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rgbClr val="000000"/>
                </a:solidFill>
                <a:latin typeface="Arial"/>
                <a:ea typeface="Arial"/>
                <a:cs typeface="Arial"/>
                <a:sym typeface="Arial"/>
                <a:rtl val="0"/>
              </a:rPr>
              <a:t>Every Day OA</a:t>
            </a:r>
          </a:p>
        </p:txBody>
      </p:sp>
      <p:sp>
        <p:nvSpPr>
          <p:cNvPr id="215" name="Shape 215"/>
          <p:cNvSpPr/>
          <p:nvPr/>
        </p:nvSpPr>
        <p:spPr>
          <a:xfrm>
            <a:off y="6239325" x="7693825"/>
            <a:ext cy="540723" cx="1396800"/>
          </a:xfrm>
          <a:prstGeom prst="rect">
            <a:avLst/>
          </a:prstGeom>
          <a:blipFill>
            <a:blip r:embed="rId3"/>
            <a:stretch>
              <a:fillRect/>
            </a:stretch>
          </a:blipFill>
        </p:spPr>
      </p:sp>
      <p:sp>
        <p:nvSpPr>
          <p:cNvPr id="216" name="Shape 216"/>
          <p:cNvSpPr/>
          <p:nvPr/>
        </p:nvSpPr>
        <p:spPr>
          <a:xfrm>
            <a:off y="944700" x="6763675"/>
            <a:ext cy="1107650" cx="793949"/>
          </a:xfrm>
          <a:prstGeom prst="rect">
            <a:avLst/>
          </a:prstGeom>
          <a:blipFill>
            <a:blip r:embed="rId4"/>
            <a:stretch>
              <a:fillRect/>
            </a:stretch>
          </a:blipFill>
        </p:spPr>
      </p:sp>
      <p:sp>
        <p:nvSpPr>
          <p:cNvPr id="217" name="Shape 217"/>
          <p:cNvSpPr/>
          <p:nvPr/>
        </p:nvSpPr>
        <p:spPr>
          <a:xfrm>
            <a:off y="2463325" x="5648950"/>
            <a:ext cy="2755824" cx="3023399"/>
          </a:xfrm>
          <a:prstGeom prst="rect">
            <a:avLst/>
          </a:prstGeom>
          <a:blipFill>
            <a:blip r:embed="rId5"/>
            <a:stretch>
              <a:fillRect/>
            </a:stretch>
          </a:blipFill>
        </p:spPr>
      </p:sp>
      <p:sp>
        <p:nvSpPr>
          <p:cNvPr id="218" name="Shape 218"/>
          <p:cNvSpPr/>
          <p:nvPr/>
        </p:nvSpPr>
        <p:spPr>
          <a:xfrm>
            <a:off y="1129250" x="179275"/>
            <a:ext cy="3869949" cx="5159574"/>
          </a:xfrm>
          <a:prstGeom prst="rect">
            <a:avLst/>
          </a:prstGeom>
          <a:blipFill>
            <a:blip r:embed="rId6"/>
            <a:stretch>
              <a:fillRect/>
            </a:stretch>
          </a:blipFill>
        </p:spPr>
      </p:sp>
      <p:sp>
        <p:nvSpPr>
          <p:cNvPr id="219" name="Shape 219"/>
          <p:cNvSpPr txBox="1"/>
          <p:nvPr/>
        </p:nvSpPr>
        <p:spPr>
          <a:xfrm>
            <a:off y="5534050" x="767350"/>
            <a:ext cy="962098" cx="43911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Providing Open Access support in context as a member of a faculty writing group, and during research / curricular support.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223" name="Shape 223"/>
        <p:cNvGrpSpPr/>
        <p:nvPr/>
      </p:nvGrpSpPr>
      <p:grpSpPr>
        <a:xfrm>
          <a:off y="0" x="0"/>
          <a:ext cy="0" cx="0"/>
          <a:chOff y="0" x="0"/>
          <a:chExt cy="0" cx="0"/>
        </a:xfrm>
      </p:grpSpPr>
      <p:sp>
        <p:nvSpPr>
          <p:cNvPr id="224" name="Shape 224"/>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rgbClr val="000000"/>
                </a:solidFill>
                <a:latin typeface="Arial"/>
                <a:ea typeface="Arial"/>
                <a:cs typeface="Arial"/>
                <a:sym typeface="Arial"/>
                <a:rtl val="0"/>
              </a:rPr>
              <a:t>Every Day OA</a:t>
            </a:r>
          </a:p>
        </p:txBody>
      </p:sp>
      <p:sp>
        <p:nvSpPr>
          <p:cNvPr id="225" name="Shape 225"/>
          <p:cNvSpPr/>
          <p:nvPr/>
        </p:nvSpPr>
        <p:spPr>
          <a:xfrm>
            <a:off y="6228300" x="7664975"/>
            <a:ext cy="551749" cx="1425650"/>
          </a:xfrm>
          <a:prstGeom prst="rect">
            <a:avLst/>
          </a:prstGeom>
          <a:blipFill>
            <a:blip r:embed="rId3"/>
            <a:stretch>
              <a:fillRect/>
            </a:stretch>
          </a:blipFill>
        </p:spPr>
      </p:sp>
      <p:sp>
        <p:nvSpPr>
          <p:cNvPr id="226" name="Shape 226"/>
          <p:cNvSpPr/>
          <p:nvPr/>
        </p:nvSpPr>
        <p:spPr>
          <a:xfrm>
            <a:off y="856450" x="200300"/>
            <a:ext cy="5436100" cx="4214048"/>
          </a:xfrm>
          <a:prstGeom prst="rect">
            <a:avLst/>
          </a:prstGeom>
          <a:blipFill>
            <a:blip r:embed="rId4"/>
            <a:stretch>
              <a:fillRect/>
            </a:stretch>
          </a:blipFill>
        </p:spPr>
      </p:sp>
      <p:sp>
        <p:nvSpPr>
          <p:cNvPr id="227" name="Shape 227"/>
          <p:cNvSpPr/>
          <p:nvPr/>
        </p:nvSpPr>
        <p:spPr>
          <a:xfrm>
            <a:off y="2211700" x="4558625"/>
            <a:ext cy="3075248" cx="4476025"/>
          </a:xfrm>
          <a:prstGeom prst="rect">
            <a:avLst/>
          </a:prstGeom>
          <a:blipFill>
            <a:blip r:embed="rId5"/>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231" name="Shape 231"/>
        <p:cNvGrpSpPr/>
        <p:nvPr/>
      </p:nvGrpSpPr>
      <p:grpSpPr>
        <a:xfrm>
          <a:off y="0" x="0"/>
          <a:ext cy="0" cx="0"/>
          <a:chOff y="0" x="0"/>
          <a:chExt cy="0" cx="0"/>
        </a:xfrm>
      </p:grpSpPr>
      <p:sp>
        <p:nvSpPr>
          <p:cNvPr id="232" name="Shape 232"/>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rgbClr val="000000"/>
                </a:solidFill>
                <a:latin typeface="Arial"/>
                <a:ea typeface="Arial"/>
                <a:cs typeface="Arial"/>
                <a:sym typeface="Arial"/>
                <a:rtl val="0"/>
              </a:rPr>
              <a:t>Every Day OA</a:t>
            </a:r>
          </a:p>
        </p:txBody>
      </p:sp>
      <p:sp>
        <p:nvSpPr>
          <p:cNvPr id="233" name="Shape 233"/>
          <p:cNvSpPr/>
          <p:nvPr/>
        </p:nvSpPr>
        <p:spPr>
          <a:xfrm>
            <a:off y="6242975" x="7703450"/>
            <a:ext cy="537075" cx="1387174"/>
          </a:xfrm>
          <a:prstGeom prst="rect">
            <a:avLst/>
          </a:prstGeom>
          <a:blipFill>
            <a:blip r:embed="rId3"/>
            <a:stretch>
              <a:fillRect/>
            </a:stretch>
          </a:blipFill>
        </p:spPr>
      </p:sp>
      <p:sp>
        <p:nvSpPr>
          <p:cNvPr id="234" name="Shape 234"/>
          <p:cNvSpPr/>
          <p:nvPr/>
        </p:nvSpPr>
        <p:spPr>
          <a:xfrm>
            <a:off y="1296400" x="957025"/>
            <a:ext cy="2228850" cx="7086600"/>
          </a:xfrm>
          <a:prstGeom prst="rect">
            <a:avLst/>
          </a:prstGeom>
          <a:blipFill>
            <a:blip r:embed="rId4"/>
            <a:stretch>
              <a:fillRect/>
            </a:stretch>
          </a:blipFill>
        </p:spPr>
      </p:sp>
      <p:sp>
        <p:nvSpPr>
          <p:cNvPr id="235" name="Shape 235"/>
          <p:cNvSpPr/>
          <p:nvPr/>
        </p:nvSpPr>
        <p:spPr>
          <a:xfrm>
            <a:off y="1646400" x="163075"/>
            <a:ext cy="1107650" cx="793949"/>
          </a:xfrm>
          <a:prstGeom prst="rect">
            <a:avLst/>
          </a:prstGeom>
          <a:blipFill>
            <a:blip r:embed="rId5"/>
            <a:stretch>
              <a:fillRect/>
            </a:stretch>
          </a:blipFill>
        </p:spPr>
      </p:sp>
      <p:sp>
        <p:nvSpPr>
          <p:cNvPr id="236" name="Shape 236"/>
          <p:cNvSpPr/>
          <p:nvPr/>
        </p:nvSpPr>
        <p:spPr>
          <a:xfrm>
            <a:off y="3835250" x="1383575"/>
            <a:ext cy="2781300" cx="1828800"/>
          </a:xfrm>
          <a:prstGeom prst="rect">
            <a:avLst/>
          </a:prstGeom>
          <a:blipFill>
            <a:blip r:embed="rId6"/>
            <a:stretch>
              <a:fillRect/>
            </a:stretch>
          </a:blipFill>
        </p:spPr>
      </p:sp>
      <p:sp>
        <p:nvSpPr>
          <p:cNvPr id="237" name="Shape 237"/>
          <p:cNvSpPr/>
          <p:nvPr/>
        </p:nvSpPr>
        <p:spPr>
          <a:xfrm>
            <a:off y="4145237" x="3441950"/>
            <a:ext cy="914400" cx="2705100"/>
          </a:xfrm>
          <a:prstGeom prst="rect">
            <a:avLst/>
          </a:prstGeom>
          <a:blipFill>
            <a:blip r:embed="rId7"/>
            <a:stretch>
              <a:fillRect/>
            </a:stretch>
          </a:blipFill>
        </p:spPr>
      </p:sp>
      <p:sp>
        <p:nvSpPr>
          <p:cNvPr id="238" name="Shape 238"/>
          <p:cNvSpPr txBox="1"/>
          <p:nvPr/>
        </p:nvSpPr>
        <p:spPr>
          <a:xfrm>
            <a:off y="5107750" x="3384200"/>
            <a:ext cy="654899" cx="5260498"/>
          </a:xfrm>
          <a:prstGeom prst="rect">
            <a:avLst/>
          </a:prstGeom>
          <a:noFill/>
          <a:ln>
            <a:noFill/>
          </a:ln>
        </p:spPr>
        <p:txBody>
          <a:bodyPr bIns="91425" rIns="91425" lIns="91425" tIns="91425" anchor="ctr" anchorCtr="0">
            <a:noAutofit/>
          </a:bodyPr>
          <a:lstStyle/>
          <a:p>
            <a:pPr algn="l" rtl="0" lvl="0" marR="0" indent="0" marL="0">
              <a:lnSpc>
                <a:spcPct val="100000"/>
              </a:lnSpc>
              <a:spcBef>
                <a:spcPts val="0"/>
              </a:spcBef>
              <a:spcAft>
                <a:spcPts val="0"/>
              </a:spcAft>
              <a:buClr>
                <a:schemeClr val="hlink"/>
              </a:buClr>
              <a:buSzPct val="25000"/>
              <a:buFont typeface="Arial"/>
              <a:buNone/>
            </a:pPr>
            <a:r>
              <a:rPr strike="noStrike" u="sng" b="0" cap="none" baseline="0" sz="1400" lang="en-US" i="0">
                <a:solidFill>
                  <a:schemeClr val="hlink"/>
                </a:solidFill>
                <a:latin typeface="Arial"/>
                <a:ea typeface="Arial"/>
                <a:cs typeface="Arial"/>
                <a:sym typeface="Arial"/>
                <a:hlinkClick r:id="rId8"/>
                <a:rtl val="0"/>
              </a:rPr>
              <a:t>http://www.azlibrary.gov/extension/continuing_education.aspx</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242" name="Shape 242"/>
        <p:cNvGrpSpPr/>
        <p:nvPr/>
      </p:nvGrpSpPr>
      <p:grpSpPr>
        <a:xfrm>
          <a:off y="0" x="0"/>
          <a:ext cy="0" cx="0"/>
          <a:chOff y="0" x="0"/>
          <a:chExt cy="0" cx="0"/>
        </a:xfrm>
      </p:grpSpPr>
      <p:sp>
        <p:nvSpPr>
          <p:cNvPr id="243" name="Shape 243"/>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rgbClr val="000000"/>
                </a:solidFill>
                <a:latin typeface="Arial"/>
                <a:ea typeface="Arial"/>
                <a:cs typeface="Arial"/>
                <a:sym typeface="Arial"/>
                <a:rtl val="0"/>
              </a:rPr>
              <a:t>Every Day OA</a:t>
            </a:r>
          </a:p>
        </p:txBody>
      </p:sp>
      <p:sp>
        <p:nvSpPr>
          <p:cNvPr id="244" name="Shape 244"/>
          <p:cNvSpPr/>
          <p:nvPr/>
        </p:nvSpPr>
        <p:spPr>
          <a:xfrm>
            <a:off y="6224625" x="7655350"/>
            <a:ext cy="555424" cx="1435274"/>
          </a:xfrm>
          <a:prstGeom prst="rect">
            <a:avLst/>
          </a:prstGeom>
          <a:blipFill>
            <a:blip r:embed="rId3"/>
            <a:stretch>
              <a:fillRect/>
            </a:stretch>
          </a:blipFill>
        </p:spPr>
      </p:sp>
      <p:sp>
        <p:nvSpPr>
          <p:cNvPr id="245" name="Shape 245"/>
          <p:cNvSpPr txBox="1"/>
          <p:nvPr/>
        </p:nvSpPr>
        <p:spPr>
          <a:xfrm>
            <a:off y="1133075" x="168350"/>
            <a:ext cy="487498" cx="7766999"/>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800" lang="en-US" i="0">
                <a:solidFill>
                  <a:srgbClr val="000000"/>
                </a:solidFill>
                <a:latin typeface="Arial"/>
                <a:ea typeface="Arial"/>
                <a:cs typeface="Arial"/>
                <a:sym typeface="Arial"/>
                <a:rtl val="0"/>
              </a:rPr>
              <a:t>Library research sessions with international students and scholars </a:t>
            </a:r>
          </a:p>
        </p:txBody>
      </p:sp>
      <p:sp>
        <p:nvSpPr>
          <p:cNvPr id="246" name="Shape 246"/>
          <p:cNvSpPr/>
          <p:nvPr/>
        </p:nvSpPr>
        <p:spPr>
          <a:xfrm>
            <a:off y="2204611" x="4785675"/>
            <a:ext cy="1916725" cx="2957299"/>
          </a:xfrm>
          <a:prstGeom prst="rect">
            <a:avLst/>
          </a:prstGeom>
          <a:blipFill>
            <a:blip r:embed="rId4"/>
            <a:stretch>
              <a:fillRect/>
            </a:stretch>
          </a:blipFill>
        </p:spPr>
      </p:sp>
      <p:sp>
        <p:nvSpPr>
          <p:cNvPr id="247" name="Shape 247"/>
          <p:cNvSpPr txBox="1"/>
          <p:nvPr/>
        </p:nvSpPr>
        <p:spPr>
          <a:xfrm>
            <a:off y="4309100" x="4684700"/>
            <a:ext cy="487498" cx="3650398"/>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tl val="0"/>
              </a:rPr>
              <a:t>International Leaders in Education (ILEP) </a:t>
            </a:r>
          </a:p>
        </p:txBody>
      </p:sp>
      <p:sp>
        <p:nvSpPr>
          <p:cNvPr id="248" name="Shape 248"/>
          <p:cNvSpPr txBox="1"/>
          <p:nvPr/>
        </p:nvSpPr>
        <p:spPr>
          <a:xfrm>
            <a:off y="5572900" x="893000"/>
            <a:ext cy="487498" cx="2957400"/>
          </a:xfrm>
          <a:prstGeom prst="rect">
            <a:avLst/>
          </a:prstGeom>
          <a:noFill/>
          <a:ln>
            <a:noFill/>
          </a:ln>
        </p:spPr>
        <p:txBody>
          <a:bodyPr bIns="91425" rIns="91425" lIns="91425" tIns="91425" anchor="ctr" anchorCtr="0">
            <a:noAutofit/>
          </a:bodyPr>
          <a:lstStyle/>
          <a:p>
            <a:pPr algn="l" rtl="0" lvl="0" marR="0" indent="0" marL="0">
              <a:lnSpc>
                <a:spcPct val="100000"/>
              </a:lnSpc>
              <a:spcBef>
                <a:spcPts val="0"/>
              </a:spcBef>
              <a:spcAft>
                <a:spcPts val="0"/>
              </a:spcAft>
              <a:buClr>
                <a:srgbClr val="1A1A1A"/>
              </a:buClr>
              <a:buSzPct val="25000"/>
              <a:buFont typeface="Times New Roman"/>
              <a:buNone/>
            </a:pPr>
            <a:r>
              <a:rPr strike="noStrike" u="none" b="0" cap="none" baseline="0" sz="1400" lang="en-US" i="0">
                <a:solidFill>
                  <a:srgbClr val="1A1A1A"/>
                </a:solidFill>
                <a:latin typeface="Times New Roman"/>
                <a:ea typeface="Times New Roman"/>
                <a:cs typeface="Times New Roman"/>
                <a:sym typeface="Times New Roman"/>
                <a:rtl val="0"/>
              </a:rPr>
              <a:t>India Support for Teacher Education </a:t>
            </a:r>
          </a:p>
          <a:p>
            <a:pPr algn="l" rtl="0" lvl="0" marR="0" indent="0" marL="0">
              <a:lnSpc>
                <a:spcPct val="100000"/>
              </a:lnSpc>
              <a:spcBef>
                <a:spcPts val="0"/>
              </a:spcBef>
              <a:spcAft>
                <a:spcPts val="0"/>
              </a:spcAft>
              <a:buClr>
                <a:srgbClr val="1A1A1A"/>
              </a:buClr>
              <a:buSzPct val="25000"/>
              <a:buFont typeface="Times New Roman"/>
              <a:buNone/>
            </a:pPr>
            <a:r>
              <a:rPr strike="noStrike" u="none" b="0" cap="none" baseline="0" sz="1400" lang="en-US" i="0">
                <a:solidFill>
                  <a:srgbClr val="1A1A1A"/>
                </a:solidFill>
                <a:latin typeface="Times New Roman"/>
                <a:ea typeface="Times New Roman"/>
                <a:cs typeface="Times New Roman"/>
                <a:sym typeface="Times New Roman"/>
                <a:rtl val="0"/>
              </a:rPr>
              <a:t>Program (In-STEP) </a:t>
            </a:r>
          </a:p>
        </p:txBody>
      </p:sp>
      <p:sp>
        <p:nvSpPr>
          <p:cNvPr id="249" name="Shape 249"/>
          <p:cNvSpPr txBox="1"/>
          <p:nvPr/>
        </p:nvSpPr>
        <p:spPr>
          <a:xfrm>
            <a:off y="1760225" x="2440850"/>
            <a:ext cy="487498" cx="33759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400" lang="en-US" i="0">
                <a:solidFill>
                  <a:schemeClr val="dk2"/>
                </a:solidFill>
                <a:latin typeface="Arial"/>
                <a:ea typeface="Arial"/>
                <a:cs typeface="Arial"/>
                <a:sym typeface="Arial"/>
                <a:rtl val="0"/>
              </a:rPr>
              <a:t>Mary Lou Fulton Teachers College </a:t>
            </a:r>
          </a:p>
        </p:txBody>
      </p:sp>
      <p:sp>
        <p:nvSpPr>
          <p:cNvPr id="250" name="Shape 250"/>
          <p:cNvSpPr/>
          <p:nvPr/>
        </p:nvSpPr>
        <p:spPr>
          <a:xfrm>
            <a:off y="2076125" x="816075"/>
            <a:ext cy="3232273" cx="3168323"/>
          </a:xfrm>
          <a:prstGeom prst="rect">
            <a:avLst/>
          </a:prstGeom>
          <a:blipFill>
            <a:blip r:embed="rId5"/>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254" name="Shape 254"/>
        <p:cNvGrpSpPr/>
        <p:nvPr/>
      </p:nvGrpSpPr>
      <p:grpSpPr>
        <a:xfrm>
          <a:off y="0" x="0"/>
          <a:ext cy="0" cx="0"/>
          <a:chOff y="0" x="0"/>
          <a:chExt cy="0" cx="0"/>
        </a:xfrm>
      </p:grpSpPr>
      <p:sp>
        <p:nvSpPr>
          <p:cNvPr id="255" name="Shape 255"/>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rgbClr val="000000"/>
                </a:solidFill>
                <a:latin typeface="Arial"/>
                <a:ea typeface="Arial"/>
                <a:cs typeface="Arial"/>
                <a:sym typeface="Arial"/>
                <a:rtl val="0"/>
              </a:rPr>
              <a:t>Every Day OA</a:t>
            </a:r>
          </a:p>
        </p:txBody>
      </p:sp>
      <p:sp>
        <p:nvSpPr>
          <p:cNvPr id="256" name="Shape 256"/>
          <p:cNvSpPr/>
          <p:nvPr/>
        </p:nvSpPr>
        <p:spPr>
          <a:xfrm>
            <a:off y="6230025" x="7495600"/>
            <a:ext cy="550023" cx="1595024"/>
          </a:xfrm>
          <a:prstGeom prst="rect">
            <a:avLst/>
          </a:prstGeom>
          <a:blipFill>
            <a:blip r:embed="rId3"/>
            <a:stretch>
              <a:fillRect/>
            </a:stretch>
          </a:blipFill>
        </p:spPr>
      </p:sp>
      <p:sp>
        <p:nvSpPr>
          <p:cNvPr id="257" name="Shape 257"/>
          <p:cNvSpPr txBox="1"/>
          <p:nvPr/>
        </p:nvSpPr>
        <p:spPr>
          <a:xfrm>
            <a:off y="1028225" x="177975"/>
            <a:ext cy="735899" cx="7766999"/>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800" lang="en-US" i="0">
                <a:solidFill>
                  <a:srgbClr val="000000"/>
                </a:solidFill>
                <a:latin typeface="Arial"/>
                <a:ea typeface="Arial"/>
                <a:cs typeface="Arial"/>
                <a:sym typeface="Arial"/>
                <a:rtl val="0"/>
              </a:rPr>
              <a:t>Library research sessions with international students and scholars </a:t>
            </a:r>
          </a:p>
        </p:txBody>
      </p:sp>
      <p:sp>
        <p:nvSpPr>
          <p:cNvPr id="258" name="Shape 258"/>
          <p:cNvSpPr/>
          <p:nvPr/>
        </p:nvSpPr>
        <p:spPr>
          <a:xfrm>
            <a:off y="2265860" x="177975"/>
            <a:ext cy="2570524" cx="8592249"/>
          </a:xfrm>
          <a:prstGeom prst="rect">
            <a:avLst/>
          </a:prstGeom>
          <a:blipFill>
            <a:blip r:embed="rId4"/>
            <a:stretch>
              <a:fillRect/>
            </a:stretch>
          </a:blipFill>
        </p:spPr>
      </p:sp>
      <p:sp>
        <p:nvSpPr>
          <p:cNvPr id="259" name="Shape 259"/>
          <p:cNvSpPr txBox="1"/>
          <p:nvPr/>
        </p:nvSpPr>
        <p:spPr>
          <a:xfrm>
            <a:off y="4948825" x="76200"/>
            <a:ext cy="976500" cx="8592299"/>
          </a:xfrm>
          <a:prstGeom prst="rect">
            <a:avLst/>
          </a:prstGeom>
          <a:noFill/>
          <a:ln>
            <a:noFill/>
          </a:ln>
        </p:spPr>
        <p:txBody>
          <a:bodyPr bIns="91425" rIns="91425" lIns="91425" tIns="91425" anchor="ctr"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tl val="0"/>
              </a:rPr>
              <a:t> The Hubert H. Humphrey Fellowship, in partnership with the U.S. State Department and the Institute of International Education brings mid-career journalists and communication professionals from emerging democracies to the Cronkite School for a year of intensive leadership training, academic study and professional experiences.</a:t>
            </a:r>
          </a:p>
          <a:p>
            <a:r>
              <a:t/>
            </a:r>
          </a:p>
        </p:txBody>
      </p:sp>
      <p:sp>
        <p:nvSpPr>
          <p:cNvPr id="260" name="Shape 260"/>
          <p:cNvSpPr txBox="1"/>
          <p:nvPr/>
        </p:nvSpPr>
        <p:spPr>
          <a:xfrm>
            <a:off y="1658325" x="1191950"/>
            <a:ext cy="437398" cx="6977399"/>
          </a:xfrm>
          <a:prstGeom prst="rect">
            <a:avLst/>
          </a:prstGeom>
          <a:noFill/>
          <a:ln>
            <a:noFill/>
          </a:ln>
        </p:spPr>
        <p:txBody>
          <a:bodyPr bIns="91425" rIns="91425" lIns="91425" tIns="91425"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400" lang="en-US" i="0">
                <a:solidFill>
                  <a:schemeClr val="dk2"/>
                </a:solidFill>
                <a:latin typeface="Arial"/>
                <a:ea typeface="Arial"/>
                <a:cs typeface="Arial"/>
                <a:sym typeface="Arial"/>
                <a:rtl val="0"/>
              </a:rPr>
              <a:t>The Walter Cronkite School of Journalism and Mass Communication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264" name="Shape 264"/>
        <p:cNvGrpSpPr/>
        <p:nvPr/>
      </p:nvGrpSpPr>
      <p:grpSpPr>
        <a:xfrm>
          <a:off y="0" x="0"/>
          <a:ext cy="0" cx="0"/>
          <a:chOff y="0" x="0"/>
          <a:chExt cy="0" cx="0"/>
        </a:xfrm>
      </p:grpSpPr>
      <p:sp>
        <p:nvSpPr>
          <p:cNvPr id="265" name="Shape 265"/>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chemeClr val="dk1"/>
                </a:solidFill>
                <a:latin typeface="Arial"/>
                <a:ea typeface="Arial"/>
                <a:cs typeface="Arial"/>
                <a:sym typeface="Arial"/>
                <a:rtl val="0"/>
              </a:rPr>
              <a:t>Promote Open Access</a:t>
            </a:r>
          </a:p>
        </p:txBody>
      </p:sp>
      <p:sp>
        <p:nvSpPr>
          <p:cNvPr id="266" name="Shape 266"/>
          <p:cNvSpPr txBox="1"/>
          <p:nvPr/>
        </p:nvSpPr>
        <p:spPr>
          <a:xfrm>
            <a:off y="2108950" x="697350"/>
            <a:ext cy="4370700" cx="7441800"/>
          </a:xfrm>
          <a:prstGeom prst="rect">
            <a:avLst/>
          </a:prstGeom>
          <a:solidFill>
            <a:schemeClr val="lt1"/>
          </a:solidFill>
          <a:ln w="9525" cap="flat">
            <a:solidFill>
              <a:schemeClr val="lt1"/>
            </a:solidFill>
            <a:prstDash val="solid"/>
            <a:round/>
            <a:headEnd w="med" len="med" type="none"/>
            <a:tailEnd w="med" len="med" type="none"/>
          </a:ln>
        </p:spPr>
        <p:txBody>
          <a:bodyPr bIns="91425" rIns="91425" lIns="91425" tIns="91425" anchor="t" anchorCtr="0">
            <a:noAutofit/>
          </a:bodyPr>
          <a:lstStyle/>
          <a:p>
            <a:pPr algn="ctr" rtl="0" lvl="0" marR="0" indent="0" marL="0">
              <a:lnSpc>
                <a:spcPct val="150000"/>
              </a:lnSpc>
              <a:spcBef>
                <a:spcPts val="0"/>
              </a:spcBef>
              <a:spcAft>
                <a:spcPts val="0"/>
              </a:spcAft>
              <a:buClr>
                <a:schemeClr val="dk1"/>
              </a:buClr>
              <a:buSzPct val="25000"/>
              <a:buFont typeface="Arial"/>
              <a:buNone/>
            </a:pPr>
            <a:r>
              <a:rPr strike="noStrike" u="none" b="1" cap="none" baseline="0" sz="1400" lang="en-US" i="0">
                <a:solidFill>
                  <a:schemeClr val="dk1"/>
                </a:solidFill>
                <a:latin typeface="Arial"/>
                <a:ea typeface="Arial"/>
                <a:cs typeface="Arial"/>
                <a:sym typeface="Arial"/>
                <a:rtl val="0"/>
              </a:rPr>
              <a:t> </a:t>
            </a:r>
            <a:r>
              <a:rPr strike="noStrike" u="none" b="1" cap="none" baseline="0" sz="1000" lang="en-US" i="0">
                <a:solidFill>
                  <a:schemeClr val="dk1"/>
                </a:solidFill>
                <a:latin typeface="Arial"/>
                <a:ea typeface="Arial"/>
                <a:cs typeface="Arial"/>
                <a:sym typeface="Arial"/>
                <a:rtl val="0"/>
              </a:rPr>
              <a:t>We, the Librarians Assembly of Arizona State University (ASU) Libraries, resolve the following:</a:t>
            </a:r>
          </a:p>
          <a:p>
            <a:pPr algn="ctr" rtl="0" lvl="0" marR="0" indent="0" marL="0">
              <a:lnSpc>
                <a:spcPct val="150000"/>
              </a:lnSpc>
              <a:spcBef>
                <a:spcPts val="0"/>
              </a:spcBef>
              <a:spcAft>
                <a:spcPts val="0"/>
              </a:spcAft>
              <a:buClr>
                <a:schemeClr val="dk1"/>
              </a:buClr>
              <a:buSzPct val="25000"/>
              <a:buFont typeface="Arial"/>
              <a:buNone/>
            </a:pPr>
            <a:r>
              <a:rPr strike="noStrike" u="none" b="1" cap="none" baseline="0" sz="1000" lang="en-US" i="0">
                <a:solidFill>
                  <a:schemeClr val="dk1"/>
                </a:solidFill>
                <a:latin typeface="Arial"/>
                <a:ea typeface="Arial"/>
                <a:cs typeface="Arial"/>
                <a:sym typeface="Arial"/>
                <a:rtl val="0"/>
              </a:rPr>
              <a:t>1. To disseminate our scholarship as broadly as possible. We endeavor to make our scholarly work openly accessible in conformance with open access principles. Whenever possible, we make our scholarship available in digital format, online, and free of charge.</a:t>
            </a:r>
          </a:p>
          <a:p>
            <a:pPr algn="ctr" rtl="0" lvl="0" marR="0" indent="0" marL="0">
              <a:lnSpc>
                <a:spcPct val="150000"/>
              </a:lnSpc>
              <a:spcBef>
                <a:spcPts val="0"/>
              </a:spcBef>
              <a:spcAft>
                <a:spcPts val="0"/>
              </a:spcAft>
              <a:buClr>
                <a:schemeClr val="dk1"/>
              </a:buClr>
              <a:buSzPct val="25000"/>
              <a:buFont typeface="Arial"/>
              <a:buNone/>
            </a:pPr>
            <a:r>
              <a:rPr strike="noStrike" u="none" b="1" cap="none" baseline="0" sz="1000" lang="en-US" i="0">
                <a:solidFill>
                  <a:schemeClr val="dk1"/>
                </a:solidFill>
                <a:latin typeface="Arial"/>
                <a:ea typeface="Arial"/>
                <a:cs typeface="Arial"/>
                <a:sym typeface="Arial"/>
                <a:rtl val="0"/>
              </a:rPr>
              <a:t>2. To grant ASU Libraries a Creative Commons "Attribution Noncommercial-No Derivative Works 3.0 United States" license to each of our scholarly works to allow the ASU Libraries the right to archive and make publicly available the full text of our scholarly works via the ASU Libraries' digital repository.</a:t>
            </a:r>
          </a:p>
          <a:p>
            <a:pPr algn="ctr" rtl="0" lvl="0" marR="0" indent="0" marL="0">
              <a:lnSpc>
                <a:spcPct val="150000"/>
              </a:lnSpc>
              <a:spcBef>
                <a:spcPts val="0"/>
              </a:spcBef>
              <a:spcAft>
                <a:spcPts val="0"/>
              </a:spcAft>
              <a:buClr>
                <a:schemeClr val="dk1"/>
              </a:buClr>
              <a:buSzPct val="25000"/>
              <a:buFont typeface="Arial"/>
              <a:buNone/>
            </a:pPr>
            <a:r>
              <a:rPr strike="noStrike" u="none" b="1" cap="none" baseline="0" sz="1000" lang="en-US" i="0">
                <a:solidFill>
                  <a:schemeClr val="dk1"/>
                </a:solidFill>
                <a:latin typeface="Arial"/>
                <a:ea typeface="Arial"/>
                <a:cs typeface="Arial"/>
                <a:sym typeface="Arial"/>
                <a:rtl val="0"/>
              </a:rPr>
              <a:t>3. To deposit the author's final version of our scholarly work in the digital repository as soon as is possible, recognizing that some publishers may impose an embargo period.</a:t>
            </a:r>
          </a:p>
          <a:p>
            <a:pPr algn="ctr" rtl="0" lvl="0" marR="0" indent="0" marL="0">
              <a:lnSpc>
                <a:spcPct val="150000"/>
              </a:lnSpc>
              <a:spcBef>
                <a:spcPts val="0"/>
              </a:spcBef>
              <a:spcAft>
                <a:spcPts val="0"/>
              </a:spcAft>
              <a:buClr>
                <a:schemeClr val="dk1"/>
              </a:buClr>
              <a:buSzPct val="25000"/>
              <a:buFont typeface="Arial"/>
              <a:buNone/>
            </a:pPr>
            <a:r>
              <a:rPr strike="noStrike" u="none" b="1" cap="none" baseline="0" sz="1000" lang="en-US" i="0">
                <a:solidFill>
                  <a:schemeClr val="dk1"/>
                </a:solidFill>
                <a:latin typeface="Arial"/>
                <a:ea typeface="Arial"/>
                <a:cs typeface="Arial"/>
                <a:sym typeface="Arial"/>
                <a:rtl val="0"/>
              </a:rPr>
              <a:t>4. To seek publishers whose policies allow us to make our scholarly works freely available online. When a publisher’s policies do not allow us to make our works freely available online, we resolve to engage in good faith negotiations with the publisher to allow deposit of pre- or postprint versions of our scholarly work in the digital repository.</a:t>
            </a:r>
          </a:p>
          <a:p>
            <a:pPr algn="ctr" rtl="0" lvl="0" marR="0" indent="0" marL="0">
              <a:lnSpc>
                <a:spcPct val="150000"/>
              </a:lnSpc>
              <a:spcBef>
                <a:spcPts val="0"/>
              </a:spcBef>
              <a:spcAft>
                <a:spcPts val="0"/>
              </a:spcAft>
              <a:buClr>
                <a:schemeClr val="dk1"/>
              </a:buClr>
              <a:buSzPct val="25000"/>
              <a:buFont typeface="Arial"/>
              <a:buNone/>
            </a:pPr>
            <a:r>
              <a:rPr strike="noStrike" u="none" b="1" cap="none" baseline="0" sz="1000" lang="en-US" i="0">
                <a:solidFill>
                  <a:schemeClr val="dk1"/>
                </a:solidFill>
                <a:latin typeface="Arial"/>
                <a:ea typeface="Arial"/>
                <a:cs typeface="Arial"/>
                <a:sym typeface="Arial"/>
                <a:rtl val="0"/>
              </a:rPr>
              <a:t>5. To promote Open Access on campus and assist scholars in making their research openly available.</a:t>
            </a:r>
          </a:p>
          <a:p>
            <a:pPr algn="ctr" rtl="0" lvl="0" marR="0" indent="0" marL="0">
              <a:lnSpc>
                <a:spcPct val="150000"/>
              </a:lnSpc>
              <a:spcBef>
                <a:spcPts val="0"/>
              </a:spcBef>
              <a:spcAft>
                <a:spcPts val="0"/>
              </a:spcAft>
              <a:buClr>
                <a:schemeClr val="dk1"/>
              </a:buClr>
              <a:buSzPct val="25000"/>
              <a:buFont typeface="Arial"/>
              <a:buNone/>
            </a:pPr>
            <a:r>
              <a:rPr strike="noStrike" u="none" b="1" cap="none" baseline="0" sz="1000" lang="en-US" i="0">
                <a:solidFill>
                  <a:schemeClr val="dk1"/>
                </a:solidFill>
                <a:latin typeface="Arial"/>
                <a:ea typeface="Arial"/>
                <a:cs typeface="Arial"/>
                <a:sym typeface="Arial"/>
                <a:rtl val="0"/>
              </a:rPr>
              <a:t>The resolution applies to the scholarly works authored and co-authored while employed at ASU Libraries, beginning with works submitted for publication after October 20, 2010. The works encompassed by this resolution include journal articles and conference proceedings. We encourage the deposit of other scholarly work as defined by Librarians Assembly.</a:t>
            </a:r>
          </a:p>
          <a:p>
            <a:pPr algn="ctr" rtl="0" lvl="0" marR="0" indent="0" marL="0">
              <a:lnSpc>
                <a:spcPct val="150000"/>
              </a:lnSpc>
              <a:spcBef>
                <a:spcPts val="0"/>
              </a:spcBef>
              <a:spcAft>
                <a:spcPts val="0"/>
              </a:spcAft>
              <a:buClr>
                <a:schemeClr val="dk1"/>
              </a:buClr>
              <a:buSzPct val="25000"/>
              <a:buFont typeface="Arial"/>
              <a:buNone/>
            </a:pPr>
            <a:r>
              <a:rPr strike="noStrike" u="none" b="1" cap="none" baseline="0" sz="1000" lang="en-US" i="0">
                <a:solidFill>
                  <a:schemeClr val="dk1"/>
                </a:solidFill>
                <a:latin typeface="Arial"/>
                <a:ea typeface="Arial"/>
                <a:cs typeface="Arial"/>
                <a:sym typeface="Arial"/>
                <a:rtl val="0"/>
              </a:rPr>
              <a:t>This open access resolution will be reviewed by Librarians Assembly after one year.</a:t>
            </a:r>
          </a:p>
          <a:p>
            <a:r>
              <a:t/>
            </a:r>
          </a:p>
        </p:txBody>
      </p:sp>
      <p:sp>
        <p:nvSpPr>
          <p:cNvPr id="267" name="Shape 267"/>
          <p:cNvSpPr txBox="1"/>
          <p:nvPr/>
        </p:nvSpPr>
        <p:spPr>
          <a:xfrm>
            <a:off y="1315900" x="697350"/>
            <a:ext cy="734700" cx="7441800"/>
          </a:xfrm>
          <a:prstGeom prst="rect">
            <a:avLst/>
          </a:prstGeom>
          <a:solidFill>
            <a:srgbClr val="FF9900"/>
          </a:solidFill>
          <a:ln w="9525" cap="flat">
            <a:solidFill>
              <a:schemeClr val="lt1"/>
            </a:solidFill>
            <a:prstDash val="solid"/>
            <a:round/>
            <a:headEnd w="med" len="med" type="none"/>
            <a:tailEnd w="med" len="med" type="none"/>
          </a:ln>
        </p:spPr>
        <p:txBody>
          <a:bodyPr bIns="91425" rIns="91425" lIns="91425" tIns="91425" anchor="t" anchorCtr="0">
            <a:noAutofit/>
          </a:bodyPr>
          <a:lstStyle/>
          <a:p>
            <a:pPr algn="l" rtl="0" lvl="0" marR="0" indent="0" marL="0">
              <a:lnSpc>
                <a:spcPct val="150000"/>
              </a:lnSpc>
              <a:spcBef>
                <a:spcPts val="0"/>
              </a:spcBef>
              <a:spcAft>
                <a:spcPts val="0"/>
              </a:spcAft>
              <a:buClr>
                <a:schemeClr val="lt1"/>
              </a:buClr>
              <a:buSzPct val="25000"/>
              <a:buFont typeface="Arial"/>
              <a:buNone/>
            </a:pPr>
            <a:r>
              <a:rPr strike="noStrike" u="none" b="1" cap="none" baseline="0" sz="1600" lang="en-US" i="0">
                <a:solidFill>
                  <a:schemeClr val="lt1"/>
                </a:solidFill>
                <a:latin typeface="Arial"/>
                <a:ea typeface="Arial"/>
                <a:cs typeface="Arial"/>
                <a:sym typeface="Arial"/>
                <a:rtl val="0"/>
              </a:rPr>
              <a:t>On October 20, 2010, The Librarians Assembly passed an Open Access Resolution declaring our commitment to Open Access. </a:t>
            </a:r>
          </a:p>
        </p:txBody>
      </p:sp>
      <p:sp>
        <p:nvSpPr>
          <p:cNvPr id="268" name="Shape 268"/>
          <p:cNvSpPr/>
          <p:nvPr/>
        </p:nvSpPr>
        <p:spPr>
          <a:xfrm>
            <a:off y="6293350" x="7691250"/>
            <a:ext cy="564650" cx="1385424"/>
          </a:xfrm>
          <a:prstGeom prst="rect">
            <a:avLst/>
          </a:prstGeom>
          <a:blipFill>
            <a:blip r:embed="rId3"/>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110" name="Shape 110"/>
        <p:cNvGrpSpPr/>
        <p:nvPr/>
      </p:nvGrpSpPr>
      <p:grpSpPr>
        <a:xfrm>
          <a:off y="0" x="0"/>
          <a:ext cy="0" cx="0"/>
          <a:chOff y="0" x="0"/>
          <a:chExt cy="0" cx="0"/>
        </a:xfrm>
      </p:grpSpPr>
      <p:sp>
        <p:nvSpPr>
          <p:cNvPr id="111" name="Shape 111"/>
          <p:cNvSpPr txBox="1"/>
          <p:nvPr>
            <p:ph type="title"/>
          </p:nvPr>
        </p:nvSpPr>
        <p:spPr>
          <a:xfrm>
            <a:off y="457200" x="76200"/>
            <a:ext cy="487360"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rgbClr val="D2533C"/>
                </a:solidFill>
                <a:latin typeface="Arial"/>
                <a:ea typeface="Arial"/>
                <a:cs typeface="Arial"/>
                <a:sym typeface="Arial"/>
                <a:rtl val="0"/>
              </a:rPr>
              <a:t>Opening Minds to Open Access </a:t>
            </a:r>
          </a:p>
        </p:txBody>
      </p:sp>
      <p:sp>
        <p:nvSpPr>
          <p:cNvPr id="112" name="Shape 112"/>
          <p:cNvSpPr/>
          <p:nvPr/>
        </p:nvSpPr>
        <p:spPr>
          <a:xfrm>
            <a:off y="1427075" x="895350"/>
            <a:ext cy="4925400" cx="76851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2400" lang="en-US" i="0">
                <a:solidFill>
                  <a:schemeClr val="dk1"/>
                </a:solidFill>
                <a:latin typeface="Arial"/>
                <a:ea typeface="Arial"/>
                <a:cs typeface="Arial"/>
                <a:sym typeface="Arial"/>
                <a:rtl val="0"/>
              </a:rPr>
              <a:t>“Those with access to these resources — students, librarians, scientists — you have been given a privilege. You get to feed at this banquet of knowledge while the rest of the world is locked out. But you need not — indeed, morally, you cannot — keep this privilege for yourselves.</a:t>
            </a:r>
            <a:r>
              <a:rPr strike="noStrike" u="none" b="1" cap="none" baseline="0" sz="2800" lang="en-US" i="0">
                <a:solidFill>
                  <a:schemeClr val="dk1"/>
                </a:solidFill>
                <a:latin typeface="Arial"/>
                <a:ea typeface="Arial"/>
                <a:cs typeface="Arial"/>
                <a:sym typeface="Arial"/>
                <a:rtl val="0"/>
              </a:rPr>
              <a:t>” </a:t>
            </a:r>
          </a:p>
          <a:p>
            <a:r>
              <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tl val="0"/>
              </a:rPr>
              <a:t>~Aaron Swartz, Guerilla Open Access Manifesto (</a:t>
            </a:r>
            <a:r>
              <a:rPr strike="noStrike" u="sng" b="0" cap="none" baseline="0" sz="1800" lang="en-US" i="0">
                <a:solidFill>
                  <a:schemeClr val="hlink"/>
                </a:solidFill>
                <a:latin typeface="Arial"/>
                <a:ea typeface="Arial"/>
                <a:cs typeface="Arial"/>
                <a:sym typeface="Arial"/>
                <a:hlinkClick r:id="rId3"/>
                <a:rtl val="0"/>
              </a:rPr>
              <a:t>http://archive.org/stream/GuerillaOpenAccessManifesto/</a:t>
            </a:r>
            <a:br>
              <a:rPr strike="noStrike" u="sng" b="0" cap="none" baseline="0" sz="1800" lang="en-US" i="0">
                <a:solidFill>
                  <a:schemeClr val="hlink"/>
                </a:solidFill>
                <a:latin typeface="Arial"/>
                <a:ea typeface="Arial"/>
                <a:cs typeface="Arial"/>
                <a:sym typeface="Arial"/>
                <a:hlinkClick r:id="rId4"/>
                <a:rtl val="0"/>
              </a:rPr>
            </a:br>
            <a:r>
              <a:rPr strike="noStrike" u="sng" b="0" cap="none" baseline="0" sz="1800" lang="en-US" i="0">
                <a:solidFill>
                  <a:schemeClr val="hlink"/>
                </a:solidFill>
                <a:latin typeface="Arial"/>
                <a:ea typeface="Arial"/>
                <a:cs typeface="Arial"/>
                <a:sym typeface="Arial"/>
                <a:hlinkClick r:id="rId5"/>
                <a:rtl val="0"/>
              </a:rPr>
              <a:t>Goamjuly2008_djvu.txt</a:t>
            </a:r>
            <a:r>
              <a:rPr strike="noStrike" u="none" b="0" cap="none" baseline="0" sz="1800" lang="en-US" i="0">
                <a:solidFill>
                  <a:schemeClr val="dk1"/>
                </a:solidFill>
                <a:latin typeface="Arial"/>
                <a:ea typeface="Arial"/>
                <a:cs typeface="Arial"/>
                <a:sym typeface="Arial"/>
                <a:rtl val="0"/>
              </a:rPr>
              <a:t>)</a:t>
            </a:r>
          </a:p>
        </p:txBody>
      </p:sp>
      <p:sp>
        <p:nvSpPr>
          <p:cNvPr id="113" name="Shape 113"/>
          <p:cNvSpPr/>
          <p:nvPr/>
        </p:nvSpPr>
        <p:spPr>
          <a:xfrm>
            <a:off y="4088775" x="7115161"/>
            <a:ext cy="2143125" cx="1419225"/>
          </a:xfrm>
          <a:prstGeom prst="rect">
            <a:avLst/>
          </a:prstGeom>
          <a:blipFill>
            <a:blip r:embed="rId6"/>
            <a:stretch>
              <a:fillRect/>
            </a:stretch>
          </a:blipFill>
        </p:spPr>
      </p:sp>
      <p:sp>
        <p:nvSpPr>
          <p:cNvPr id="114" name="Shape 114"/>
          <p:cNvSpPr/>
          <p:nvPr/>
        </p:nvSpPr>
        <p:spPr>
          <a:xfrm>
            <a:off y="6021500" x="3210400"/>
            <a:ext cy="836500" cx="2127275"/>
          </a:xfrm>
          <a:prstGeom prst="rect">
            <a:avLst/>
          </a:prstGeom>
          <a:blipFill>
            <a:blip r:embed="rId7"/>
            <a:stretch>
              <a:fillRect/>
            </a:stretch>
          </a:blipFill>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272" name="Shape 272"/>
        <p:cNvGrpSpPr/>
        <p:nvPr/>
      </p:nvGrpSpPr>
      <p:grpSpPr>
        <a:xfrm>
          <a:off y="0" x="0"/>
          <a:ext cy="0" cx="0"/>
          <a:chOff y="0" x="0"/>
          <a:chExt cy="0" cx="0"/>
        </a:xfrm>
      </p:grpSpPr>
      <p:sp>
        <p:nvSpPr>
          <p:cNvPr id="273" name="Shape 273"/>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p>
        </p:txBody>
      </p:sp>
      <p:sp>
        <p:nvSpPr>
          <p:cNvPr id="274" name="Shape 274"/>
          <p:cNvSpPr txBox="1"/>
          <p:nvPr/>
        </p:nvSpPr>
        <p:spPr>
          <a:xfrm>
            <a:off y="1601150" x="452050"/>
            <a:ext cy="572399" cx="60165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tl val="0"/>
              </a:rPr>
              <a:t>ASU Scholarly Communication Guide (Open Access):  </a:t>
            </a:r>
            <a:r>
              <a:rPr strike="noStrike" u="sng" b="0" cap="none" baseline="0" sz="1100" lang="en-US" i="0">
                <a:solidFill>
                  <a:schemeClr val="hlink"/>
                </a:solidFill>
                <a:latin typeface="Arial"/>
                <a:ea typeface="Arial"/>
                <a:cs typeface="Arial"/>
                <a:sym typeface="Arial"/>
                <a:hlinkClick r:id="rId3"/>
                <a:rtl val="0"/>
              </a:rPr>
              <a:t>http://libguides.asu.edu/content.php?pid=29995&amp;sid=783323</a:t>
            </a:r>
          </a:p>
          <a:p>
            <a:r>
              <a:t/>
            </a:r>
          </a:p>
        </p:txBody>
      </p:sp>
      <p:sp>
        <p:nvSpPr>
          <p:cNvPr id="275" name="Shape 275"/>
          <p:cNvSpPr/>
          <p:nvPr/>
        </p:nvSpPr>
        <p:spPr>
          <a:xfrm>
            <a:off y="6211675" x="7411075"/>
            <a:ext cy="646324" cx="1646348"/>
          </a:xfrm>
          <a:prstGeom prst="rect">
            <a:avLst/>
          </a:prstGeom>
          <a:blipFill>
            <a:blip r:embed="rId4"/>
            <a:stretch>
              <a:fillRect/>
            </a:stretch>
          </a:blipFill>
        </p:spPr>
      </p:sp>
      <p:sp>
        <p:nvSpPr>
          <p:cNvPr id="276" name="Shape 276"/>
          <p:cNvSpPr txBox="1"/>
          <p:nvPr/>
        </p:nvSpPr>
        <p:spPr>
          <a:xfrm>
            <a:off y="1029175" x="355450"/>
            <a:ext cy="487498" cx="3943498"/>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800" lang="en-US" i="0">
                <a:solidFill>
                  <a:srgbClr val="000000"/>
                </a:solidFill>
                <a:latin typeface="Arial"/>
                <a:ea typeface="Arial"/>
                <a:cs typeface="Arial"/>
                <a:sym typeface="Arial"/>
                <a:rtl val="0"/>
              </a:rPr>
              <a:t>Promote Open Access</a:t>
            </a:r>
          </a:p>
        </p:txBody>
      </p:sp>
      <p:sp>
        <p:nvSpPr>
          <p:cNvPr id="277" name="Shape 277"/>
          <p:cNvSpPr/>
          <p:nvPr/>
        </p:nvSpPr>
        <p:spPr>
          <a:xfrm>
            <a:off y="2334011" x="452050"/>
            <a:ext cy="3467100" cx="7429500"/>
          </a:xfrm>
          <a:prstGeom prst="rect">
            <a:avLst/>
          </a:prstGeom>
          <a:blipFill>
            <a:blip r:embed="rId5"/>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281" name="Shape 281"/>
        <p:cNvGrpSpPr/>
        <p:nvPr/>
      </p:nvGrpSpPr>
      <p:grpSpPr>
        <a:xfrm>
          <a:off y="0" x="0"/>
          <a:ext cy="0" cx="0"/>
          <a:chOff y="0" x="0"/>
          <a:chExt cy="0" cx="0"/>
        </a:xfrm>
      </p:grpSpPr>
      <p:sp>
        <p:nvSpPr>
          <p:cNvPr id="282" name="Shape 282"/>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a:t>
            </a:r>
            <a:r>
              <a:rPr strike="noStrike" u="none" b="1" cap="none" baseline="0" sz="1600" lang="en-US" i="0">
                <a:solidFill>
                  <a:srgbClr val="000000"/>
                </a:solidFill>
                <a:latin typeface="Arial"/>
                <a:ea typeface="Arial"/>
                <a:cs typeface="Arial"/>
                <a:sym typeface="Arial"/>
                <a:rtl val="0"/>
              </a:rPr>
              <a:t> Promote OA</a:t>
            </a:r>
          </a:p>
        </p:txBody>
      </p:sp>
      <p:sp>
        <p:nvSpPr>
          <p:cNvPr id="283" name="Shape 283"/>
          <p:cNvSpPr/>
          <p:nvPr/>
        </p:nvSpPr>
        <p:spPr>
          <a:xfrm>
            <a:off y="6266350" x="7459150"/>
            <a:ext cy="646324" cx="1646348"/>
          </a:xfrm>
          <a:prstGeom prst="rect">
            <a:avLst/>
          </a:prstGeom>
          <a:blipFill>
            <a:blip r:embed="rId3"/>
            <a:stretch>
              <a:fillRect/>
            </a:stretch>
          </a:blipFill>
        </p:spPr>
      </p:sp>
      <p:sp>
        <p:nvSpPr>
          <p:cNvPr id="284" name="Shape 284"/>
          <p:cNvSpPr/>
          <p:nvPr/>
        </p:nvSpPr>
        <p:spPr>
          <a:xfrm>
            <a:off y="569550" x="4768825"/>
            <a:ext cy="2521824" cx="3941475"/>
          </a:xfrm>
          <a:prstGeom prst="rect">
            <a:avLst/>
          </a:prstGeom>
          <a:blipFill>
            <a:blip r:embed="rId4"/>
            <a:stretch>
              <a:fillRect/>
            </a:stretch>
          </a:blipFill>
        </p:spPr>
      </p:sp>
      <p:sp>
        <p:nvSpPr>
          <p:cNvPr id="285" name="Shape 285"/>
          <p:cNvSpPr/>
          <p:nvPr/>
        </p:nvSpPr>
        <p:spPr>
          <a:xfrm>
            <a:off y="3559475" x="287850"/>
            <a:ext cy="2866099" cx="3238900"/>
          </a:xfrm>
          <a:prstGeom prst="rect">
            <a:avLst/>
          </a:prstGeom>
          <a:blipFill>
            <a:blip r:embed="rId5"/>
            <a:stretch>
              <a:fillRect/>
            </a:stretch>
          </a:blipFill>
        </p:spPr>
      </p:sp>
      <p:sp>
        <p:nvSpPr>
          <p:cNvPr id="286" name="Shape 286"/>
          <p:cNvSpPr/>
          <p:nvPr/>
        </p:nvSpPr>
        <p:spPr>
          <a:xfrm>
            <a:off y="1451700" x="2068725"/>
            <a:ext cy="1046499" cx="2719873"/>
          </a:xfrm>
          <a:prstGeom prst="rect">
            <a:avLst/>
          </a:prstGeom>
          <a:blipFill>
            <a:blip r:embed="rId6"/>
            <a:stretch>
              <a:fillRect/>
            </a:stretch>
          </a:blipFill>
        </p:spPr>
      </p:sp>
      <p:sp>
        <p:nvSpPr>
          <p:cNvPr id="287" name="Shape 287"/>
          <p:cNvSpPr/>
          <p:nvPr/>
        </p:nvSpPr>
        <p:spPr>
          <a:xfrm>
            <a:off y="944700" x="230125"/>
            <a:ext cy="2218473" cx="1838598"/>
          </a:xfrm>
          <a:prstGeom prst="rect">
            <a:avLst/>
          </a:prstGeom>
          <a:blipFill>
            <a:blip r:embed="rId7"/>
            <a:stretch>
              <a:fillRect/>
            </a:stretch>
          </a:blipFill>
        </p:spPr>
      </p:sp>
      <p:sp>
        <p:nvSpPr>
          <p:cNvPr id="288" name="Shape 288"/>
          <p:cNvSpPr/>
          <p:nvPr/>
        </p:nvSpPr>
        <p:spPr>
          <a:xfrm>
            <a:off y="2764336" x="3172311"/>
            <a:ext cy="3353924" cx="6039022"/>
          </a:xfrm>
          <a:prstGeom prst="rect">
            <a:avLst/>
          </a:prstGeom>
          <a:blipFill>
            <a:blip r:embed="rId8"/>
            <a:stretch>
              <a:fillRect/>
            </a:stretch>
          </a:blipFill>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292" name="Shape 292"/>
        <p:cNvGrpSpPr/>
        <p:nvPr/>
      </p:nvGrpSpPr>
      <p:grpSpPr>
        <a:xfrm>
          <a:off y="0" x="0"/>
          <a:ext cy="0" cx="0"/>
          <a:chOff y="0" x="0"/>
          <a:chExt cy="0" cx="0"/>
        </a:xfrm>
      </p:grpSpPr>
      <p:sp>
        <p:nvSpPr>
          <p:cNvPr id="293" name="Shape 293"/>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rgbClr val="000000"/>
                </a:solidFill>
                <a:latin typeface="Arial"/>
                <a:ea typeface="Arial"/>
                <a:cs typeface="Arial"/>
                <a:sym typeface="Arial"/>
                <a:rtl val="0"/>
              </a:rPr>
              <a:t>Promote OA</a:t>
            </a:r>
          </a:p>
        </p:txBody>
      </p:sp>
      <p:sp>
        <p:nvSpPr>
          <p:cNvPr id="294" name="Shape 294"/>
          <p:cNvSpPr/>
          <p:nvPr/>
        </p:nvSpPr>
        <p:spPr>
          <a:xfrm>
            <a:off y="6187119" x="76200"/>
            <a:ext cy="646324" cx="1646348"/>
          </a:xfrm>
          <a:prstGeom prst="rect">
            <a:avLst/>
          </a:prstGeom>
          <a:blipFill>
            <a:blip r:embed="rId3"/>
            <a:stretch>
              <a:fillRect/>
            </a:stretch>
          </a:blipFill>
        </p:spPr>
      </p:sp>
      <p:sp>
        <p:nvSpPr>
          <p:cNvPr id="295" name="Shape 295"/>
          <p:cNvSpPr/>
          <p:nvPr/>
        </p:nvSpPr>
        <p:spPr>
          <a:xfrm>
            <a:off y="4262625" x="6055973"/>
            <a:ext cy="1891075" cx="2478424"/>
          </a:xfrm>
          <a:prstGeom prst="rect">
            <a:avLst/>
          </a:prstGeom>
          <a:blipFill>
            <a:blip r:embed="rId4"/>
            <a:stretch>
              <a:fillRect/>
            </a:stretch>
          </a:blipFill>
        </p:spPr>
      </p:sp>
      <p:sp>
        <p:nvSpPr>
          <p:cNvPr id="296" name="Shape 296"/>
          <p:cNvSpPr txBox="1"/>
          <p:nvPr/>
        </p:nvSpPr>
        <p:spPr>
          <a:xfrm>
            <a:off y="995000" x="309825"/>
            <a:ext cy="400799" cx="3348898"/>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400" lang="en-US" i="0">
                <a:solidFill>
                  <a:srgbClr val="000000"/>
                </a:solidFill>
                <a:latin typeface="Arial"/>
                <a:ea typeface="Arial"/>
                <a:cs typeface="Arial"/>
                <a:sym typeface="Arial"/>
                <a:rtl val="0"/>
              </a:rPr>
              <a:t>Conference Presentations </a:t>
            </a:r>
          </a:p>
        </p:txBody>
      </p:sp>
      <p:sp>
        <p:nvSpPr>
          <p:cNvPr id="297" name="Shape 297"/>
          <p:cNvSpPr/>
          <p:nvPr/>
        </p:nvSpPr>
        <p:spPr>
          <a:xfrm rot="-1061939">
            <a:off y="1522988" x="279927"/>
            <a:ext cy="3076873" cx="7936591"/>
          </a:xfrm>
          <a:prstGeom prst="rect">
            <a:avLst/>
          </a:prstGeom>
          <a:blipFill>
            <a:blip r:embed="rId5"/>
            <a:stretch>
              <a:fillRect/>
            </a:stretch>
          </a:blipFill>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301" name="Shape 301"/>
        <p:cNvGrpSpPr/>
        <p:nvPr/>
      </p:nvGrpSpPr>
      <p:grpSpPr>
        <a:xfrm>
          <a:off y="0" x="0"/>
          <a:ext cy="0" cx="0"/>
          <a:chOff y="0" x="0"/>
          <a:chExt cy="0" cx="0"/>
        </a:xfrm>
      </p:grpSpPr>
      <p:sp>
        <p:nvSpPr>
          <p:cNvPr id="302" name="Shape 302"/>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a:t>
            </a:r>
            <a:r>
              <a:rPr strike="noStrike" u="none" b="1" cap="none" baseline="0" sz="1600" lang="en-US" i="0">
                <a:solidFill>
                  <a:schemeClr val="dk1"/>
                </a:solidFill>
                <a:latin typeface="Arial"/>
                <a:ea typeface="Arial"/>
                <a:cs typeface="Arial"/>
                <a:sym typeface="Arial"/>
                <a:rtl val="0"/>
              </a:rPr>
              <a:t>: Promote OA</a:t>
            </a:r>
          </a:p>
        </p:txBody>
      </p:sp>
      <p:sp>
        <p:nvSpPr>
          <p:cNvPr id="303" name="Shape 303"/>
          <p:cNvSpPr/>
          <p:nvPr/>
        </p:nvSpPr>
        <p:spPr>
          <a:xfrm>
            <a:off y="6236075" x="76200"/>
            <a:ext cy="621925" cx="1625925"/>
          </a:xfrm>
          <a:prstGeom prst="rect">
            <a:avLst/>
          </a:prstGeom>
          <a:blipFill>
            <a:blip r:embed="rId3"/>
            <a:stretch>
              <a:fillRect/>
            </a:stretch>
          </a:blipFill>
        </p:spPr>
      </p:sp>
      <p:sp>
        <p:nvSpPr>
          <p:cNvPr id="304" name="Shape 304"/>
          <p:cNvSpPr/>
          <p:nvPr/>
        </p:nvSpPr>
        <p:spPr>
          <a:xfrm>
            <a:off y="1298487" x="344225"/>
            <a:ext cy="3181350" cx="5114925"/>
          </a:xfrm>
          <a:prstGeom prst="rect">
            <a:avLst/>
          </a:prstGeom>
          <a:blipFill>
            <a:blip r:embed="rId4"/>
            <a:stretch>
              <a:fillRect/>
            </a:stretch>
          </a:blipFill>
        </p:spPr>
      </p:sp>
      <p:sp>
        <p:nvSpPr>
          <p:cNvPr id="305" name="Shape 305"/>
          <p:cNvSpPr/>
          <p:nvPr/>
        </p:nvSpPr>
        <p:spPr>
          <a:xfrm>
            <a:off y="3471300" x="3825750"/>
            <a:ext cy="2676525" cx="5038725"/>
          </a:xfrm>
          <a:prstGeom prst="rect">
            <a:avLst/>
          </a:prstGeom>
          <a:blipFill>
            <a:blip r:embed="rId5"/>
            <a:stretch>
              <a:fillRect/>
            </a:stretch>
          </a:blipFill>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309" name="Shape 309"/>
        <p:cNvGrpSpPr/>
        <p:nvPr/>
      </p:nvGrpSpPr>
      <p:grpSpPr>
        <a:xfrm>
          <a:off y="0" x="0"/>
          <a:ext cy="0" cx="0"/>
          <a:chOff y="0" x="0"/>
          <a:chExt cy="0" cx="0"/>
        </a:xfrm>
      </p:grpSpPr>
      <p:sp>
        <p:nvSpPr>
          <p:cNvPr id="310" name="Shape 310"/>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chemeClr val="dk1"/>
                </a:solidFill>
                <a:latin typeface="Arial"/>
                <a:ea typeface="Arial"/>
                <a:cs typeface="Arial"/>
                <a:sym typeface="Arial"/>
                <a:rtl val="0"/>
              </a:rPr>
              <a:t>Promote Open Access</a:t>
            </a:r>
          </a:p>
        </p:txBody>
      </p:sp>
      <p:sp>
        <p:nvSpPr>
          <p:cNvPr id="311" name="Shape 311"/>
          <p:cNvSpPr txBox="1"/>
          <p:nvPr/>
        </p:nvSpPr>
        <p:spPr>
          <a:xfrm>
            <a:off y="1125375" x="394375"/>
            <a:ext cy="543599" cx="4400398"/>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400" lang="en-US" i="0">
                <a:solidFill>
                  <a:srgbClr val="000000"/>
                </a:solidFill>
                <a:latin typeface="Arial"/>
                <a:ea typeface="Arial"/>
                <a:cs typeface="Arial"/>
                <a:sym typeface="Arial"/>
                <a:rtl val="0"/>
              </a:rPr>
              <a:t>Memberships </a:t>
            </a:r>
          </a:p>
        </p:txBody>
      </p:sp>
      <p:sp>
        <p:nvSpPr>
          <p:cNvPr id="312" name="Shape 312"/>
          <p:cNvSpPr/>
          <p:nvPr/>
        </p:nvSpPr>
        <p:spPr>
          <a:xfrm>
            <a:off y="1743924" x="466995"/>
            <a:ext cy="4124325" cx="4714875"/>
          </a:xfrm>
          <a:prstGeom prst="rect">
            <a:avLst/>
          </a:prstGeom>
          <a:blipFill>
            <a:blip r:embed="rId3"/>
            <a:stretch>
              <a:fillRect/>
            </a:stretch>
          </a:blipFill>
        </p:spPr>
      </p:sp>
      <p:sp>
        <p:nvSpPr>
          <p:cNvPr id="313" name="Shape 313"/>
          <p:cNvSpPr/>
          <p:nvPr/>
        </p:nvSpPr>
        <p:spPr>
          <a:xfrm>
            <a:off y="1220050" x="5990825"/>
            <a:ext cy="5172075" cx="2047875"/>
          </a:xfrm>
          <a:prstGeom prst="rect">
            <a:avLst/>
          </a:prstGeom>
          <a:blipFill>
            <a:blip r:embed="rId4"/>
            <a:stretch>
              <a:fillRect/>
            </a:stretch>
          </a:blipFill>
        </p:spPr>
      </p:sp>
      <p:sp>
        <p:nvSpPr>
          <p:cNvPr id="314" name="Shape 314"/>
          <p:cNvSpPr/>
          <p:nvPr/>
        </p:nvSpPr>
        <p:spPr>
          <a:xfrm>
            <a:off y="6154650" x="3336875"/>
            <a:ext cy="651975" cx="1704050"/>
          </a:xfrm>
          <a:prstGeom prst="rect">
            <a:avLst/>
          </a:prstGeom>
          <a:blipFill>
            <a:blip r:embed="rId5"/>
            <a:stretch>
              <a:fillRect/>
            </a:stretch>
          </a:blipFill>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318" name="Shape 318"/>
        <p:cNvGrpSpPr/>
        <p:nvPr/>
      </p:nvGrpSpPr>
      <p:grpSpPr>
        <a:xfrm>
          <a:off y="0" x="0"/>
          <a:ext cy="0" cx="0"/>
          <a:chOff y="0" x="0"/>
          <a:chExt cy="0" cx="0"/>
        </a:xfrm>
      </p:grpSpPr>
      <p:sp>
        <p:nvSpPr>
          <p:cNvPr id="319" name="Shape 319"/>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rgbClr val="000000"/>
                </a:solidFill>
                <a:latin typeface="Arial"/>
                <a:ea typeface="Arial"/>
                <a:cs typeface="Arial"/>
                <a:sym typeface="Arial"/>
                <a:rtl val="0"/>
              </a:rPr>
              <a:t>ASU Digital Repository</a:t>
            </a:r>
          </a:p>
        </p:txBody>
      </p:sp>
      <p:sp>
        <p:nvSpPr>
          <p:cNvPr id="320" name="Shape 320"/>
          <p:cNvSpPr txBox="1"/>
          <p:nvPr/>
        </p:nvSpPr>
        <p:spPr>
          <a:xfrm>
            <a:off y="2010300" x="192400"/>
            <a:ext cy="1399500" cx="38652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tl val="0"/>
              </a:rPr>
              <a:t>Arizona State University Digital Repository: </a:t>
            </a:r>
            <a:r>
              <a:rPr strike="noStrike" u="sng" b="0" cap="none" baseline="0" sz="1400" lang="en-US" i="0">
                <a:solidFill>
                  <a:schemeClr val="hlink"/>
                </a:solidFill>
                <a:latin typeface="Arial"/>
                <a:ea typeface="Arial"/>
                <a:cs typeface="Arial"/>
                <a:sym typeface="Arial"/>
                <a:hlinkClick r:id="rId3"/>
                <a:rtl val="0"/>
              </a:rPr>
              <a:t>http://repository.asu.edu/</a:t>
            </a:r>
            <a:r>
              <a:rPr strike="noStrike" u="none" b="0" cap="none" baseline="0" sz="1400" lang="en-US" i="0">
                <a:solidFill>
                  <a:srgbClr val="000000"/>
                </a:solidFill>
                <a:latin typeface="Arial"/>
                <a:ea typeface="Arial"/>
                <a:cs typeface="Arial"/>
                <a:sym typeface="Arial"/>
                <a:rtl val="0"/>
              </a:rPr>
              <a:t> </a:t>
            </a:r>
          </a:p>
        </p:txBody>
      </p:sp>
      <p:sp>
        <p:nvSpPr>
          <p:cNvPr id="321" name="Shape 321"/>
          <p:cNvSpPr/>
          <p:nvPr/>
        </p:nvSpPr>
        <p:spPr>
          <a:xfrm>
            <a:off y="1573566" x="5181600"/>
            <a:ext cy="4325374" cx="3267799"/>
          </a:xfrm>
          <a:prstGeom prst="rect">
            <a:avLst/>
          </a:prstGeom>
          <a:blipFill>
            <a:blip r:embed="rId4"/>
            <a:stretch>
              <a:fillRect/>
            </a:stretch>
          </a:blipFill>
        </p:spPr>
      </p:sp>
      <p:sp>
        <p:nvSpPr>
          <p:cNvPr id="322" name="Shape 322"/>
          <p:cNvSpPr/>
          <p:nvPr/>
        </p:nvSpPr>
        <p:spPr>
          <a:xfrm>
            <a:off y="6211650" x="76200"/>
            <a:ext cy="646324" cx="1646348"/>
          </a:xfrm>
          <a:prstGeom prst="rect">
            <a:avLst/>
          </a:prstGeom>
          <a:blipFill>
            <a:blip r:embed="rId5"/>
            <a:stretch>
              <a:fillRect/>
            </a:stretch>
          </a:blipFill>
        </p:spPr>
      </p:sp>
      <p:sp>
        <p:nvSpPr>
          <p:cNvPr id="323" name="Shape 323"/>
          <p:cNvSpPr/>
          <p:nvPr/>
        </p:nvSpPr>
        <p:spPr>
          <a:xfrm>
            <a:off y="2906274" x="269348"/>
            <a:ext cy="1513324" cx="4226450"/>
          </a:xfrm>
          <a:prstGeom prst="rect">
            <a:avLst/>
          </a:prstGeom>
          <a:blipFill>
            <a:blip r:embed="rId6"/>
            <a:stretch>
              <a:fillRect/>
            </a:stretch>
          </a:blipFill>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327" name="Shape 327"/>
        <p:cNvGrpSpPr/>
        <p:nvPr/>
      </p:nvGrpSpPr>
      <p:grpSpPr>
        <a:xfrm>
          <a:off y="0" x="0"/>
          <a:ext cy="0" cx="0"/>
          <a:chOff y="0" x="0"/>
          <a:chExt cy="0" cx="0"/>
        </a:xfrm>
      </p:grpSpPr>
      <p:sp>
        <p:nvSpPr>
          <p:cNvPr id="328" name="Shape 328"/>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rgbClr val="000000"/>
                </a:solidFill>
                <a:latin typeface="Arial"/>
                <a:ea typeface="Arial"/>
                <a:cs typeface="Arial"/>
                <a:sym typeface="Arial"/>
                <a:rtl val="0"/>
              </a:rPr>
              <a:t>ASU Digital Repository</a:t>
            </a:r>
          </a:p>
        </p:txBody>
      </p:sp>
      <p:sp>
        <p:nvSpPr>
          <p:cNvPr id="329" name="Shape 329"/>
          <p:cNvSpPr/>
          <p:nvPr/>
        </p:nvSpPr>
        <p:spPr>
          <a:xfrm>
            <a:off y="6220675" x="7644950"/>
            <a:ext cy="559375" cx="1445674"/>
          </a:xfrm>
          <a:prstGeom prst="rect">
            <a:avLst/>
          </a:prstGeom>
          <a:blipFill>
            <a:blip r:embed="rId3"/>
            <a:stretch>
              <a:fillRect/>
            </a:stretch>
          </a:blipFill>
        </p:spPr>
      </p:sp>
      <p:sp>
        <p:nvSpPr>
          <p:cNvPr id="330" name="Shape 330"/>
          <p:cNvSpPr/>
          <p:nvPr/>
        </p:nvSpPr>
        <p:spPr>
          <a:xfrm>
            <a:off y="1487187" x="616025"/>
            <a:ext cy="4191000" cx="7534275"/>
          </a:xfrm>
          <a:prstGeom prst="rect">
            <a:avLst/>
          </a:prstGeom>
          <a:blipFill>
            <a:blip r:embed="rId4"/>
            <a:stretch>
              <a:fillRect/>
            </a:stretch>
          </a:blipFill>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334" name="Shape 334"/>
        <p:cNvGrpSpPr/>
        <p:nvPr/>
      </p:nvGrpSpPr>
      <p:grpSpPr>
        <a:xfrm>
          <a:off y="0" x="0"/>
          <a:ext cy="0" cx="0"/>
          <a:chOff y="0" x="0"/>
          <a:chExt cy="0" cx="0"/>
        </a:xfrm>
      </p:grpSpPr>
      <p:sp>
        <p:nvSpPr>
          <p:cNvPr id="335" name="Shape 335"/>
          <p:cNvSpPr txBox="1"/>
          <p:nvPr>
            <p:ph type="title"/>
          </p:nvPr>
        </p:nvSpPr>
        <p:spPr>
          <a:xfrm>
            <a:off y="457200" x="76200"/>
            <a:ext cy="487360"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p>
        </p:txBody>
      </p:sp>
      <p:sp>
        <p:nvSpPr>
          <p:cNvPr id="336" name="Shape 336"/>
          <p:cNvSpPr/>
          <p:nvPr/>
        </p:nvSpPr>
        <p:spPr>
          <a:xfrm>
            <a:off y="6150750" x="76200"/>
            <a:ext cy="646324" cx="1646348"/>
          </a:xfrm>
          <a:prstGeom prst="rect">
            <a:avLst/>
          </a:prstGeom>
          <a:blipFill>
            <a:blip r:embed="rId3"/>
            <a:stretch>
              <a:fillRect/>
            </a:stretch>
          </a:blipFill>
        </p:spPr>
      </p:sp>
      <p:sp>
        <p:nvSpPr>
          <p:cNvPr id="337" name="Shape 337"/>
          <p:cNvSpPr txBox="1"/>
          <p:nvPr/>
        </p:nvSpPr>
        <p:spPr>
          <a:xfrm>
            <a:off y="1043625" x="447250"/>
            <a:ext cy="399300" cx="53433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800" lang="en-US" i="0">
                <a:solidFill>
                  <a:srgbClr val="000000"/>
                </a:solidFill>
                <a:latin typeface="Arial"/>
                <a:ea typeface="Arial"/>
                <a:cs typeface="Arial"/>
                <a:sym typeface="Arial"/>
                <a:rtl val="0"/>
              </a:rPr>
              <a:t>Finding Open Access Resources </a:t>
            </a:r>
          </a:p>
        </p:txBody>
      </p:sp>
      <p:sp>
        <p:nvSpPr>
          <p:cNvPr id="338" name="Shape 338"/>
          <p:cNvSpPr txBox="1"/>
          <p:nvPr/>
        </p:nvSpPr>
        <p:spPr>
          <a:xfrm>
            <a:off y="1791575" x="191650"/>
            <a:ext cy="786599" cx="26436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600" lang="en-US" i="0">
                <a:solidFill>
                  <a:srgbClr val="000000"/>
                </a:solidFill>
                <a:latin typeface="Arial"/>
                <a:ea typeface="Arial"/>
                <a:cs typeface="Arial"/>
                <a:sym typeface="Arial"/>
                <a:rtl val="0"/>
              </a:rPr>
              <a:t>Google Scholar: </a:t>
            </a:r>
            <a:r>
              <a:rPr strike="noStrike" u="sng" b="0" cap="none" baseline="0" sz="1400" lang="en-US" i="0">
                <a:solidFill>
                  <a:schemeClr val="hlink"/>
                </a:solidFill>
                <a:latin typeface="Arial"/>
                <a:ea typeface="Arial"/>
                <a:cs typeface="Arial"/>
                <a:sym typeface="Arial"/>
                <a:hlinkClick r:id="rId4"/>
                <a:rtl val="0"/>
              </a:rPr>
              <a:t>http://scholar.google.com/</a:t>
            </a:r>
          </a:p>
        </p:txBody>
      </p:sp>
      <p:sp>
        <p:nvSpPr>
          <p:cNvPr id="339" name="Shape 339"/>
          <p:cNvSpPr/>
          <p:nvPr/>
        </p:nvSpPr>
        <p:spPr>
          <a:xfrm>
            <a:off y="3032625" x="1878850"/>
            <a:ext cy="3264525" cx="7163024"/>
          </a:xfrm>
          <a:prstGeom prst="rect">
            <a:avLst/>
          </a:prstGeom>
          <a:blipFill>
            <a:blip r:embed="rId5"/>
            <a:stretch>
              <a:fillRect/>
            </a:stretch>
          </a:blipFill>
        </p:spPr>
      </p:sp>
      <p:sp>
        <p:nvSpPr>
          <p:cNvPr id="340" name="Shape 340"/>
          <p:cNvSpPr/>
          <p:nvPr/>
        </p:nvSpPr>
        <p:spPr>
          <a:xfrm>
            <a:off y="1552973" x="3114900"/>
            <a:ext cy="1133974" cx="3084449"/>
          </a:xfrm>
          <a:prstGeom prst="rect">
            <a:avLst/>
          </a:prstGeom>
          <a:blipFill>
            <a:blip r:embed="rId6"/>
            <a:stretch>
              <a:fillRect/>
            </a:stretch>
          </a:blipFill>
        </p:spPr>
      </p:sp>
      <p:sp>
        <p:nvSpPr>
          <p:cNvPr id="341" name="Shape 341"/>
          <p:cNvSpPr txBox="1"/>
          <p:nvPr/>
        </p:nvSpPr>
        <p:spPr>
          <a:xfrm>
            <a:off y="3090350" x="191650"/>
            <a:ext cy="1546500" cx="1687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600" lang="en-US" i="0">
                <a:solidFill>
                  <a:schemeClr val="dk1"/>
                </a:solidFill>
                <a:latin typeface="Arial"/>
                <a:ea typeface="Arial"/>
                <a:cs typeface="Arial"/>
                <a:sym typeface="Arial"/>
                <a:rtl val="0"/>
              </a:rPr>
              <a:t>Open Access Library Guide:  </a:t>
            </a:r>
            <a:r>
              <a:rPr strike="noStrike" u="sng" b="1" cap="none" baseline="0" sz="1600" lang="en-US" i="0">
                <a:solidFill>
                  <a:schemeClr val="hlink"/>
                </a:solidFill>
                <a:latin typeface="Arial"/>
                <a:ea typeface="Arial"/>
                <a:cs typeface="Arial"/>
                <a:sym typeface="Arial"/>
                <a:hlinkClick r:id="rId7"/>
                <a:rtl val="0"/>
              </a:rPr>
              <a:t>http://libguides.asu.edu/openaccess</a:t>
            </a:r>
            <a:r>
              <a:rPr strike="noStrike" u="none" b="1" cap="none" baseline="0" sz="1600" lang="en-US" i="0">
                <a:solidFill>
                  <a:schemeClr val="dk1"/>
                </a:solidFill>
                <a:latin typeface="Arial"/>
                <a:ea typeface="Arial"/>
                <a:cs typeface="Arial"/>
                <a:sym typeface="Arial"/>
                <a:rtl val="0"/>
              </a:rPr>
              <a:t> </a:t>
            </a:r>
          </a:p>
          <a:p>
            <a:r>
              <a:t/>
            </a:r>
          </a:p>
          <a:p>
            <a:r>
              <a:t/>
            </a:r>
          </a:p>
          <a:p>
            <a:r>
              <a:t/>
            </a:r>
          </a:p>
          <a:p>
            <a:r>
              <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tl val="0"/>
              </a:rPr>
              <a:t> </a:t>
            </a:r>
          </a:p>
          <a:p>
            <a:r>
              <a:t/>
            </a:r>
          </a:p>
          <a:p>
            <a:r>
              <a:t/>
            </a:r>
          </a:p>
          <a:p>
            <a:r>
              <a:t/>
            </a:r>
          </a:p>
          <a:p>
            <a:r>
              <a:t/>
            </a:r>
          </a:p>
          <a:p>
            <a:r>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345" name="Shape 345"/>
        <p:cNvGrpSpPr/>
        <p:nvPr/>
      </p:nvGrpSpPr>
      <p:grpSpPr>
        <a:xfrm>
          <a:off y="0" x="0"/>
          <a:ext cy="0" cx="0"/>
          <a:chOff y="0" x="0"/>
          <a:chExt cy="0" cx="0"/>
        </a:xfrm>
      </p:grpSpPr>
      <p:sp>
        <p:nvSpPr>
          <p:cNvPr id="346" name="Shape 346"/>
          <p:cNvSpPr txBox="1"/>
          <p:nvPr>
            <p:ph type="title"/>
          </p:nvPr>
        </p:nvSpPr>
        <p:spPr>
          <a:xfrm>
            <a:off y="457200" x="76200"/>
            <a:ext cy="487360"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chemeClr val="dk1"/>
                </a:solidFill>
                <a:latin typeface="Arial"/>
                <a:ea typeface="Arial"/>
                <a:cs typeface="Arial"/>
                <a:sym typeface="Arial"/>
                <a:rtl val="0"/>
              </a:rPr>
              <a:t>Finding Open Access Resources</a:t>
            </a:r>
          </a:p>
        </p:txBody>
      </p:sp>
      <p:sp>
        <p:nvSpPr>
          <p:cNvPr id="347" name="Shape 347"/>
          <p:cNvSpPr txBox="1"/>
          <p:nvPr/>
        </p:nvSpPr>
        <p:spPr>
          <a:xfrm>
            <a:off y="1770500" x="304800"/>
            <a:ext cy="646199" cx="77724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tl val="0"/>
              </a:rPr>
              <a:t> </a:t>
            </a:r>
          </a:p>
        </p:txBody>
      </p:sp>
      <p:sp>
        <p:nvSpPr>
          <p:cNvPr id="348" name="Shape 348"/>
          <p:cNvSpPr/>
          <p:nvPr/>
        </p:nvSpPr>
        <p:spPr>
          <a:xfrm>
            <a:off y="6211675" x="7444275"/>
            <a:ext cy="646324" cx="1646348"/>
          </a:xfrm>
          <a:prstGeom prst="rect">
            <a:avLst/>
          </a:prstGeom>
          <a:blipFill>
            <a:blip r:embed="rId3"/>
            <a:stretch>
              <a:fillRect/>
            </a:stretch>
          </a:blipFill>
        </p:spPr>
      </p:sp>
      <p:sp>
        <p:nvSpPr>
          <p:cNvPr id="349" name="Shape 349"/>
          <p:cNvSpPr/>
          <p:nvPr/>
        </p:nvSpPr>
        <p:spPr>
          <a:xfrm>
            <a:off y="3992350" x="1445450"/>
            <a:ext cy="2219325" cx="5010150"/>
          </a:xfrm>
          <a:prstGeom prst="rect">
            <a:avLst/>
          </a:prstGeom>
          <a:blipFill>
            <a:blip r:embed="rId4"/>
            <a:stretch>
              <a:fillRect/>
            </a:stretch>
          </a:blipFill>
        </p:spPr>
      </p:sp>
      <p:sp>
        <p:nvSpPr>
          <p:cNvPr id="350" name="Shape 350"/>
          <p:cNvSpPr txBox="1"/>
          <p:nvPr/>
        </p:nvSpPr>
        <p:spPr>
          <a:xfrm>
            <a:off y="1070650" x="581500"/>
            <a:ext cy="458100" cx="64760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600" lang="en-US" i="0">
                <a:solidFill>
                  <a:schemeClr val="dk1"/>
                </a:solidFill>
                <a:latin typeface="Arial"/>
                <a:ea typeface="Arial"/>
                <a:cs typeface="Arial"/>
                <a:sym typeface="Arial"/>
                <a:rtl val="0"/>
              </a:rPr>
              <a:t>Directory of Open Access (DOAJ):</a:t>
            </a:r>
            <a:r>
              <a:rPr strike="noStrike" u="sng" b="1" cap="none" baseline="0" sz="1600" lang="en-US" i="0">
                <a:solidFill>
                  <a:schemeClr val="hlink"/>
                </a:solidFill>
                <a:latin typeface="Arial"/>
                <a:ea typeface="Arial"/>
                <a:cs typeface="Arial"/>
                <a:sym typeface="Arial"/>
                <a:hlinkClick r:id="rId5"/>
                <a:rtl val="0"/>
              </a:rPr>
              <a:t>http://www.doaj.org/</a:t>
            </a:r>
            <a:r>
              <a:rPr strike="noStrike" u="none" b="1" cap="none" baseline="0" sz="1600" lang="en-US" i="0">
                <a:solidFill>
                  <a:schemeClr val="dk1"/>
                </a:solidFill>
                <a:latin typeface="Arial"/>
                <a:ea typeface="Arial"/>
                <a:cs typeface="Arial"/>
                <a:sym typeface="Arial"/>
                <a:rtl val="0"/>
              </a:rPr>
              <a:t> </a:t>
            </a:r>
          </a:p>
          <a:p>
            <a:r>
              <a:t/>
            </a:r>
          </a:p>
          <a:p>
            <a:r>
              <a:t/>
            </a:r>
          </a:p>
        </p:txBody>
      </p:sp>
      <p:sp>
        <p:nvSpPr>
          <p:cNvPr id="351" name="Shape 351"/>
          <p:cNvSpPr/>
          <p:nvPr/>
        </p:nvSpPr>
        <p:spPr>
          <a:xfrm>
            <a:off y="2201150" x="1104625"/>
            <a:ext cy="1619250" cx="5838825"/>
          </a:xfrm>
          <a:prstGeom prst="rect">
            <a:avLst/>
          </a:prstGeom>
          <a:blipFill>
            <a:blip r:embed="rId6"/>
            <a:stretch>
              <a:fillRect/>
            </a:stretch>
          </a:blipFill>
        </p:spPr>
      </p:sp>
      <p:sp>
        <p:nvSpPr>
          <p:cNvPr id="352" name="Shape 352"/>
          <p:cNvSpPr txBox="1"/>
          <p:nvPr/>
        </p:nvSpPr>
        <p:spPr>
          <a:xfrm>
            <a:off y="1770500" x="1104625"/>
            <a:ext cy="458100" cx="3693598"/>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600" lang="en-US" i="0">
                <a:solidFill>
                  <a:schemeClr val="dk1"/>
                </a:solidFill>
                <a:latin typeface="Arial"/>
                <a:ea typeface="Arial"/>
                <a:cs typeface="Arial"/>
                <a:sym typeface="Arial"/>
                <a:rtl val="0"/>
              </a:rPr>
              <a:t>Articles published in DOAJ: </a:t>
            </a:r>
          </a:p>
        </p:txBody>
      </p:sp>
      <p:sp>
        <p:nvSpPr>
          <p:cNvPr id="353" name="Shape 353"/>
          <p:cNvSpPr/>
          <p:nvPr/>
        </p:nvSpPr>
        <p:spPr>
          <a:xfrm>
            <a:off y="999850" x="6102225"/>
            <a:ext cy="770648" cx="1646348"/>
          </a:xfrm>
          <a:prstGeom prst="rect">
            <a:avLst/>
          </a:prstGeom>
          <a:blipFill>
            <a:blip r:embed="rId7"/>
            <a:stretch>
              <a:fillRect/>
            </a:stretch>
          </a:blipFill>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357" name="Shape 357"/>
        <p:cNvGrpSpPr/>
        <p:nvPr/>
      </p:nvGrpSpPr>
      <p:grpSpPr>
        <a:xfrm>
          <a:off y="0" x="0"/>
          <a:ext cy="0" cx="0"/>
          <a:chOff y="0" x="0"/>
          <a:chExt cy="0" cx="0"/>
        </a:xfrm>
      </p:grpSpPr>
      <p:sp>
        <p:nvSpPr>
          <p:cNvPr id="358" name="Shape 358"/>
          <p:cNvSpPr txBox="1"/>
          <p:nvPr>
            <p:ph type="title"/>
          </p:nvPr>
        </p:nvSpPr>
        <p:spPr>
          <a:xfrm>
            <a:off y="457200" x="76200"/>
            <a:ext cy="487360"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chemeClr val="dk1"/>
                </a:solidFill>
                <a:latin typeface="Arial"/>
                <a:ea typeface="Arial"/>
                <a:cs typeface="Arial"/>
                <a:sym typeface="Arial"/>
                <a:rtl val="0"/>
              </a:rPr>
              <a:t>Finding Open Access Resources</a:t>
            </a:r>
            <a:r>
              <a:rPr strike="noStrike" u="none" b="1" cap="none" baseline="0" sz="1600" lang="en-US" i="0">
                <a:solidFill>
                  <a:schemeClr val="dk2"/>
                </a:solidFill>
                <a:latin typeface="Arial"/>
                <a:ea typeface="Arial"/>
                <a:cs typeface="Arial"/>
                <a:sym typeface="Arial"/>
                <a:rtl val="0"/>
              </a:rPr>
              <a:t> </a:t>
            </a:r>
          </a:p>
        </p:txBody>
      </p:sp>
      <p:sp>
        <p:nvSpPr>
          <p:cNvPr id="359" name="Shape 359"/>
          <p:cNvSpPr/>
          <p:nvPr/>
        </p:nvSpPr>
        <p:spPr>
          <a:xfrm>
            <a:off y="6144350" x="76200"/>
            <a:ext cy="646324" cx="1646348"/>
          </a:xfrm>
          <a:prstGeom prst="rect">
            <a:avLst/>
          </a:prstGeom>
          <a:blipFill>
            <a:blip r:embed="rId3"/>
            <a:stretch>
              <a:fillRect/>
            </a:stretch>
          </a:blipFill>
        </p:spPr>
      </p:sp>
      <p:sp>
        <p:nvSpPr>
          <p:cNvPr id="360" name="Shape 360"/>
          <p:cNvSpPr/>
          <p:nvPr/>
        </p:nvSpPr>
        <p:spPr>
          <a:xfrm>
            <a:off y="1239275" x="584710"/>
            <a:ext cy="3105150" cx="5457825"/>
          </a:xfrm>
          <a:prstGeom prst="rect">
            <a:avLst/>
          </a:prstGeom>
          <a:blipFill>
            <a:blip r:embed="rId4"/>
            <a:stretch>
              <a:fillRect/>
            </a:stretch>
          </a:blipFill>
        </p:spPr>
      </p:sp>
      <p:sp>
        <p:nvSpPr>
          <p:cNvPr id="361" name="Shape 361"/>
          <p:cNvSpPr/>
          <p:nvPr/>
        </p:nvSpPr>
        <p:spPr>
          <a:xfrm>
            <a:off y="2893675" x="6346275"/>
            <a:ext cy="3486150" cx="2457450"/>
          </a:xfrm>
          <a:prstGeom prst="rect">
            <a:avLst/>
          </a:prstGeom>
          <a:blipFill>
            <a:blip r:embed="rId5"/>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118" name="Shape 118"/>
        <p:cNvGrpSpPr/>
        <p:nvPr/>
      </p:nvGrpSpPr>
      <p:grpSpPr>
        <a:xfrm>
          <a:off y="0" x="0"/>
          <a:ext cy="0" cx="0"/>
          <a:chOff y="0" x="0"/>
          <a:chExt cy="0" cx="0"/>
        </a:xfrm>
      </p:grpSpPr>
      <p:sp>
        <p:nvSpPr>
          <p:cNvPr id="119" name="Shape 119"/>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rgbClr val="D2533C"/>
                </a:solidFill>
                <a:latin typeface="Arial"/>
                <a:ea typeface="Arial"/>
                <a:cs typeface="Arial"/>
                <a:sym typeface="Arial"/>
                <a:rtl val="0"/>
              </a:rPr>
              <a:t>Opening Minds to Open Access </a:t>
            </a:r>
          </a:p>
        </p:txBody>
      </p:sp>
      <p:sp>
        <p:nvSpPr>
          <p:cNvPr id="120" name="Shape 120"/>
          <p:cNvSpPr/>
          <p:nvPr/>
        </p:nvSpPr>
        <p:spPr>
          <a:xfrm>
            <a:off y="1524000" x="457200"/>
            <a:ext cy="4570400" cx="8229600"/>
          </a:xfrm>
          <a:prstGeom prst="rect">
            <a:avLst/>
          </a:prstGeom>
          <a:noFill/>
          <a:ln>
            <a:noFill/>
          </a:ln>
        </p:spPr>
        <p:txBody>
          <a:bodyPr bIns="45700" rIns="91425" lIns="91425" tIns="45700" anchor="t" anchorCtr="0">
            <a:noAutofit/>
          </a:bodyPr>
          <a:lstStyle/>
          <a:p>
            <a:pPr algn="l" rtl="0" lvl="0" marR="0" indent="0" marL="0">
              <a:lnSpc>
                <a:spcPct val="115000"/>
              </a:lnSpc>
              <a:spcBef>
                <a:spcPts val="0"/>
              </a:spcBef>
              <a:spcAft>
                <a:spcPts val="0"/>
              </a:spcAft>
              <a:buClr>
                <a:srgbClr val="000000"/>
              </a:buClr>
              <a:buSzPct val="25000"/>
              <a:buFont typeface="Arial"/>
              <a:buNone/>
            </a:pPr>
            <a:r>
              <a:rPr strike="noStrike" u="none" b="1" cap="none" baseline="0" sz="2400" lang="en-US" i="0">
                <a:solidFill>
                  <a:srgbClr val="000000"/>
                </a:solidFill>
                <a:latin typeface="Arial"/>
                <a:ea typeface="Arial"/>
                <a:cs typeface="Arial"/>
                <a:sym typeface="Arial"/>
                <a:rtl val="0"/>
              </a:rPr>
              <a:t>“ We’re interested in Open Access because a student’s education is only as valuable as the information that a student has access to… Open Access increases the value of our education after we leave school.”</a:t>
            </a:r>
          </a:p>
          <a:p>
            <a:pPr algn="l" rtl="0" lvl="0" marR="0" indent="0" marL="0">
              <a:lnSpc>
                <a:spcPct val="100000"/>
              </a:lnSpc>
              <a:spcBef>
                <a:spcPts val="1000"/>
              </a:spcBef>
              <a:spcAft>
                <a:spcPts val="0"/>
              </a:spcAft>
              <a:buClr>
                <a:srgbClr val="000000"/>
              </a:buClr>
              <a:buSzPct val="25000"/>
              <a:buFont typeface="Arial"/>
              <a:buNone/>
            </a:pPr>
            <a:r>
              <a:rPr strike="noStrike" u="none" b="1" cap="none" baseline="0" sz="1800" lang="en-US" i="0">
                <a:solidFill>
                  <a:srgbClr val="000000"/>
                </a:solidFill>
                <a:latin typeface="Arial"/>
                <a:ea typeface="Arial"/>
                <a:cs typeface="Arial"/>
                <a:sym typeface="Arial"/>
                <a:rtl val="0"/>
              </a:rPr>
              <a:t> </a:t>
            </a:r>
          </a:p>
          <a:p>
            <a:pPr algn="l" rtl="0" lvl="0" marR="0" indent="0" marL="0">
              <a:lnSpc>
                <a:spcPct val="100000"/>
              </a:lnSpc>
              <a:spcBef>
                <a:spcPts val="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tl val="0"/>
              </a:rPr>
              <a:t>~Matt Cooper</a:t>
            </a:r>
          </a:p>
          <a:p>
            <a:pPr algn="l" rtl="0" lvl="0" marR="0" indent="0" marL="0">
              <a:lnSpc>
                <a:spcPct val="115000"/>
              </a:lnSpc>
              <a:spcBef>
                <a:spcPts val="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tl val="0"/>
              </a:rPr>
              <a:t>Immediate Past President of the National Association of Graduate-Professional Students</a:t>
            </a:r>
          </a:p>
          <a:p>
            <a:pPr algn="l" rtl="0" lvl="0" marR="0" indent="0" marL="0">
              <a:lnSpc>
                <a:spcPct val="115000"/>
              </a:lnSpc>
              <a:spcBef>
                <a:spcPts val="100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tl val="0"/>
              </a:rPr>
              <a:t>~ at the SPARC/World Bank 2012 Open Access Week Kickoff event</a:t>
            </a:r>
          </a:p>
          <a:p>
            <a:r>
              <a:t/>
            </a:r>
          </a:p>
        </p:txBody>
      </p:sp>
      <p:sp>
        <p:nvSpPr>
          <p:cNvPr id="121" name="Shape 121"/>
          <p:cNvSpPr/>
          <p:nvPr/>
        </p:nvSpPr>
        <p:spPr>
          <a:xfrm>
            <a:off y="6021500" x="3210400"/>
            <a:ext cy="836500" cx="2127275"/>
          </a:xfrm>
          <a:prstGeom prst="rect">
            <a:avLst/>
          </a:prstGeom>
          <a:blipFill>
            <a:blip r:embed="rId3"/>
            <a:stretch>
              <a:fillRect/>
            </a:stretch>
          </a:blipFill>
        </p:spPr>
      </p:sp>
      <p:sp>
        <p:nvSpPr>
          <p:cNvPr id="122" name="Shape 122"/>
          <p:cNvSpPr/>
          <p:nvPr/>
        </p:nvSpPr>
        <p:spPr>
          <a:xfrm>
            <a:off y="3080411" x="7467600"/>
            <a:ext cy="759199" cx="630799"/>
          </a:xfrm>
          <a:prstGeom prst="rect">
            <a:avLst/>
          </a:prstGeom>
          <a:blipFill>
            <a:blip r:embed="rId4"/>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365" name="Shape 365"/>
        <p:cNvGrpSpPr/>
        <p:nvPr/>
      </p:nvGrpSpPr>
      <p:grpSpPr>
        <a:xfrm>
          <a:off y="0" x="0"/>
          <a:ext cy="0" cx="0"/>
          <a:chOff y="0" x="0"/>
          <a:chExt cy="0" cx="0"/>
        </a:xfrm>
      </p:grpSpPr>
      <p:sp>
        <p:nvSpPr>
          <p:cNvPr id="366" name="Shape 366"/>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chemeClr val="dk1"/>
                </a:solidFill>
                <a:latin typeface="Arial"/>
                <a:ea typeface="Arial"/>
                <a:cs typeface="Arial"/>
                <a:sym typeface="Arial"/>
                <a:rtl val="0"/>
              </a:rPr>
              <a:t>Finding Open Access Resources</a:t>
            </a:r>
            <a:r>
              <a:rPr strike="noStrike" u="none" b="1" cap="none" baseline="0" sz="1600" lang="en-US" i="0">
                <a:solidFill>
                  <a:schemeClr val="dk2"/>
                </a:solidFill>
                <a:latin typeface="Arial"/>
                <a:ea typeface="Arial"/>
                <a:cs typeface="Arial"/>
                <a:sym typeface="Arial"/>
                <a:rtl val="0"/>
              </a:rPr>
              <a:t>  </a:t>
            </a:r>
          </a:p>
        </p:txBody>
      </p:sp>
      <p:sp>
        <p:nvSpPr>
          <p:cNvPr id="367" name="Shape 367"/>
          <p:cNvSpPr/>
          <p:nvPr/>
        </p:nvSpPr>
        <p:spPr>
          <a:xfrm>
            <a:off y="6270750" x="76200"/>
            <a:ext cy="567275" cx="1506875"/>
          </a:xfrm>
          <a:prstGeom prst="rect">
            <a:avLst/>
          </a:prstGeom>
          <a:blipFill>
            <a:blip r:embed="rId3"/>
            <a:stretch>
              <a:fillRect/>
            </a:stretch>
          </a:blipFill>
        </p:spPr>
      </p:sp>
      <p:sp>
        <p:nvSpPr>
          <p:cNvPr id="368" name="Shape 368"/>
          <p:cNvSpPr/>
          <p:nvPr/>
        </p:nvSpPr>
        <p:spPr>
          <a:xfrm>
            <a:off y="944700" x="265298"/>
            <a:ext cy="3307699" cx="5997149"/>
          </a:xfrm>
          <a:prstGeom prst="rect">
            <a:avLst/>
          </a:prstGeom>
          <a:blipFill>
            <a:blip r:embed="rId4"/>
            <a:stretch>
              <a:fillRect/>
            </a:stretch>
          </a:blipFill>
        </p:spPr>
      </p:sp>
      <p:sp>
        <p:nvSpPr>
          <p:cNvPr id="369" name="Shape 369"/>
          <p:cNvSpPr/>
          <p:nvPr/>
        </p:nvSpPr>
        <p:spPr>
          <a:xfrm>
            <a:off y="3615100" x="2616250"/>
            <a:ext cy="3153925" cx="6411050"/>
          </a:xfrm>
          <a:prstGeom prst="rect">
            <a:avLst/>
          </a:prstGeom>
          <a:blipFill>
            <a:blip r:embed="rId5"/>
            <a:stretch>
              <a:fillRect/>
            </a:stretch>
          </a:blipFill>
        </p:spPr>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373" name="Shape 373"/>
        <p:cNvGrpSpPr/>
        <p:nvPr/>
      </p:nvGrpSpPr>
      <p:grpSpPr>
        <a:xfrm>
          <a:off y="0" x="0"/>
          <a:ext cy="0" cx="0"/>
          <a:chOff y="0" x="0"/>
          <a:chExt cy="0" cx="0"/>
        </a:xfrm>
      </p:grpSpPr>
      <p:sp>
        <p:nvSpPr>
          <p:cNvPr id="374" name="Shape 374"/>
          <p:cNvSpPr txBox="1"/>
          <p:nvPr>
            <p:ph type="title"/>
          </p:nvPr>
        </p:nvSpPr>
        <p:spPr>
          <a:xfrm>
            <a:off y="457200" x="76200"/>
            <a:ext cy="487360"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chemeClr val="dk1"/>
                </a:solidFill>
                <a:latin typeface="Arial"/>
                <a:ea typeface="Arial"/>
                <a:cs typeface="Arial"/>
                <a:sym typeface="Arial"/>
                <a:rtl val="0"/>
              </a:rPr>
              <a:t>Finding Open Access Resources</a:t>
            </a:r>
            <a:r>
              <a:rPr strike="noStrike" u="none" b="1" cap="none" baseline="0" sz="1600" lang="en-US" i="0">
                <a:solidFill>
                  <a:schemeClr val="dk2"/>
                </a:solidFill>
                <a:latin typeface="Arial"/>
                <a:ea typeface="Arial"/>
                <a:cs typeface="Arial"/>
                <a:sym typeface="Arial"/>
                <a:rtl val="0"/>
              </a:rPr>
              <a:t>   </a:t>
            </a:r>
          </a:p>
        </p:txBody>
      </p:sp>
      <p:sp>
        <p:nvSpPr>
          <p:cNvPr id="375" name="Shape 375"/>
          <p:cNvSpPr/>
          <p:nvPr/>
        </p:nvSpPr>
        <p:spPr>
          <a:xfrm>
            <a:off y="6211675" x="7444275"/>
            <a:ext cy="646324" cx="1646348"/>
          </a:xfrm>
          <a:prstGeom prst="rect">
            <a:avLst/>
          </a:prstGeom>
          <a:blipFill>
            <a:blip r:embed="rId3"/>
            <a:stretch>
              <a:fillRect/>
            </a:stretch>
          </a:blipFill>
        </p:spPr>
      </p:sp>
      <p:sp>
        <p:nvSpPr>
          <p:cNvPr id="376" name="Shape 376"/>
          <p:cNvSpPr txBox="1"/>
          <p:nvPr/>
        </p:nvSpPr>
        <p:spPr>
          <a:xfrm>
            <a:off y="988500" x="413575"/>
            <a:ext cy="487498" cx="4020599"/>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800" lang="en-US" i="0">
                <a:solidFill>
                  <a:srgbClr val="000000"/>
                </a:solidFill>
                <a:latin typeface="Arial"/>
                <a:ea typeface="Arial"/>
                <a:cs typeface="Arial"/>
                <a:sym typeface="Arial"/>
                <a:rtl val="0"/>
              </a:rPr>
              <a:t>Institutional Repositories </a:t>
            </a:r>
          </a:p>
        </p:txBody>
      </p:sp>
      <p:sp>
        <p:nvSpPr>
          <p:cNvPr id="377" name="Shape 377"/>
          <p:cNvSpPr txBox="1"/>
          <p:nvPr/>
        </p:nvSpPr>
        <p:spPr>
          <a:xfrm>
            <a:off y="1711825" x="1037950"/>
            <a:ext cy="3060298" cx="6323100"/>
          </a:xfrm>
          <a:prstGeom prst="rect">
            <a:avLst/>
          </a:prstGeom>
          <a:noFill/>
          <a:ln w="19050" cap="flat">
            <a:solidFill>
              <a:srgbClr val="F1C232"/>
            </a:solidFill>
            <a:prstDash val="solid"/>
            <a:round/>
            <a:headEnd w="med" len="med" type="none"/>
            <a:tailEnd w="med" len="med" type="none"/>
          </a:ln>
        </p:spPr>
        <p:txBody>
          <a:bodyPr bIns="91425" rIns="91425" lIns="91425" tIns="91425" anchor="t" anchorCtr="0">
            <a:noAutofit/>
          </a:bodyPr>
          <a:lstStyle/>
          <a:p/>
        </p:txBody>
      </p:sp>
      <p:sp>
        <p:nvSpPr>
          <p:cNvPr id="378" name="Shape 378"/>
          <p:cNvSpPr txBox="1"/>
          <p:nvPr/>
        </p:nvSpPr>
        <p:spPr>
          <a:xfrm>
            <a:off y="4931200" x="979650"/>
            <a:ext cy="1121400" cx="7184700"/>
          </a:xfrm>
          <a:prstGeom prst="rect">
            <a:avLst/>
          </a:prstGeom>
          <a:noFill/>
          <a:ln w="19050" cap="flat">
            <a:solidFill>
              <a:srgbClr val="F1C232"/>
            </a:solidFill>
            <a:prstDash val="solid"/>
            <a:round/>
            <a:headEnd w="med" len="med" type="none"/>
            <a:tailEnd w="med" len="med" type="none"/>
          </a:ln>
        </p:spPr>
        <p:txBody>
          <a:bodyPr bIns="91425" rIns="91425" lIns="91425" tIns="91425" anchor="t" anchorCtr="0">
            <a:noAutofit/>
          </a:bodyPr>
          <a:lstStyle/>
          <a:p/>
        </p:txBody>
      </p:sp>
      <p:sp>
        <p:nvSpPr>
          <p:cNvPr id="379" name="Shape 379"/>
          <p:cNvSpPr/>
          <p:nvPr/>
        </p:nvSpPr>
        <p:spPr>
          <a:xfrm>
            <a:off y="5027687" x="991400"/>
            <a:ext cy="962025" cx="7010400"/>
          </a:xfrm>
          <a:prstGeom prst="rect">
            <a:avLst/>
          </a:prstGeom>
          <a:blipFill>
            <a:blip r:embed="rId4"/>
            <a:stretch>
              <a:fillRect/>
            </a:stretch>
          </a:blipFill>
        </p:spPr>
      </p:sp>
      <p:sp>
        <p:nvSpPr>
          <p:cNvPr id="380" name="Shape 380"/>
          <p:cNvSpPr/>
          <p:nvPr/>
        </p:nvSpPr>
        <p:spPr>
          <a:xfrm>
            <a:off y="1711825" x="1037950"/>
            <a:ext cy="3000375" cx="6323099"/>
          </a:xfrm>
          <a:prstGeom prst="rect">
            <a:avLst/>
          </a:prstGeom>
          <a:blipFill>
            <a:blip r:embed="rId5"/>
            <a:stretch>
              <a:fillRect/>
            </a:stretch>
          </a:blipFill>
        </p:spPr>
      </p:sp>
      <p:sp>
        <p:nvSpPr>
          <p:cNvPr id="381" name="Shape 381"/>
          <p:cNvSpPr txBox="1"/>
          <p:nvPr/>
        </p:nvSpPr>
        <p:spPr>
          <a:xfrm>
            <a:off y="6211675" x="979650"/>
            <a:ext cy="339600" cx="4020599"/>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chemeClr val="hlink"/>
              </a:buClr>
              <a:buSzPct val="25000"/>
              <a:buFont typeface="Comic Sans MS"/>
              <a:buNone/>
            </a:pPr>
            <a:r>
              <a:rPr strike="noStrike" u="sng" b="0" cap="none" baseline="0" sz="1200" lang="en-US" i="0">
                <a:solidFill>
                  <a:schemeClr val="hlink"/>
                </a:solidFill>
                <a:latin typeface="Comic Sans MS"/>
                <a:ea typeface="Comic Sans MS"/>
                <a:cs typeface="Comic Sans MS"/>
                <a:sym typeface="Comic Sans MS"/>
                <a:hlinkClick r:id="rId6"/>
                <a:rtl val="0"/>
              </a:rPr>
              <a:t>Open</a:t>
            </a:r>
            <a:r>
              <a:rPr strike="noStrike" u="sng" b="0" cap="none" baseline="0" sz="1200" lang="en-US" i="0">
                <a:solidFill>
                  <a:schemeClr val="hlink"/>
                </a:solidFill>
                <a:latin typeface="Arial"/>
                <a:ea typeface="Arial"/>
                <a:cs typeface="Arial"/>
                <a:sym typeface="Arial"/>
                <a:hlinkClick r:id="rId7"/>
                <a:rtl val="0"/>
              </a:rPr>
              <a:t>DOAR </a:t>
            </a:r>
            <a:r>
              <a:rPr strike="noStrike" u="none" b="0" cap="none" baseline="0" sz="1200" lang="en-US" i="0">
                <a:solidFill>
                  <a:srgbClr val="000000"/>
                </a:solidFill>
                <a:latin typeface="Arial"/>
                <a:ea typeface="Arial"/>
                <a:cs typeface="Arial"/>
                <a:sym typeface="Arial"/>
                <a:rtl val="0"/>
              </a:rPr>
              <a:t>                                 </a:t>
            </a:r>
            <a:r>
              <a:rPr strike="noStrike" u="sng" b="0" cap="none" baseline="0" sz="1200" lang="en-US" i="0">
                <a:solidFill>
                  <a:schemeClr val="hlink"/>
                </a:solidFill>
                <a:latin typeface="Arial"/>
                <a:ea typeface="Arial"/>
                <a:cs typeface="Arial"/>
                <a:sym typeface="Arial"/>
                <a:hlinkClick r:id="rId8"/>
                <a:rtl val="0"/>
              </a:rPr>
              <a:t>ROAR</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385" name="Shape 385"/>
        <p:cNvGrpSpPr/>
        <p:nvPr/>
      </p:nvGrpSpPr>
      <p:grpSpPr>
        <a:xfrm>
          <a:off y="0" x="0"/>
          <a:ext cy="0" cx="0"/>
          <a:chOff y="0" x="0"/>
          <a:chExt cy="0" cx="0"/>
        </a:xfrm>
      </p:grpSpPr>
      <p:sp>
        <p:nvSpPr>
          <p:cNvPr id="386" name="Shape 386"/>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chemeClr val="dk1"/>
                </a:solidFill>
                <a:latin typeface="Arial"/>
                <a:ea typeface="Arial"/>
                <a:cs typeface="Arial"/>
                <a:sym typeface="Arial"/>
                <a:rtl val="0"/>
              </a:rPr>
              <a:t>Resources</a:t>
            </a:r>
            <a:r>
              <a:rPr strike="noStrike" u="none" b="1" cap="none" baseline="0" sz="1600" lang="en-US" i="0">
                <a:solidFill>
                  <a:schemeClr val="dk2"/>
                </a:solidFill>
                <a:latin typeface="Arial"/>
                <a:ea typeface="Arial"/>
                <a:cs typeface="Arial"/>
                <a:sym typeface="Arial"/>
                <a:rtl val="0"/>
              </a:rPr>
              <a:t>   </a:t>
            </a:r>
          </a:p>
        </p:txBody>
      </p:sp>
      <p:sp>
        <p:nvSpPr>
          <p:cNvPr id="387" name="Shape 387"/>
          <p:cNvSpPr/>
          <p:nvPr/>
        </p:nvSpPr>
        <p:spPr>
          <a:xfrm>
            <a:off y="6211675" x="7444275"/>
            <a:ext cy="646324" cx="1646348"/>
          </a:xfrm>
          <a:prstGeom prst="rect">
            <a:avLst/>
          </a:prstGeom>
          <a:blipFill>
            <a:blip r:embed="rId3"/>
            <a:stretch>
              <a:fillRect/>
            </a:stretch>
          </a:blipFill>
        </p:spPr>
      </p:sp>
      <p:sp>
        <p:nvSpPr>
          <p:cNvPr id="388" name="Shape 388"/>
          <p:cNvSpPr txBox="1"/>
          <p:nvPr/>
        </p:nvSpPr>
        <p:spPr>
          <a:xfrm>
            <a:off y="988500" x="413575"/>
            <a:ext cy="5610900" cx="7815299"/>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600" lang="en-US" i="0">
                <a:solidFill>
                  <a:srgbClr val="000000"/>
                </a:solidFill>
                <a:latin typeface="Arial"/>
                <a:ea typeface="Arial"/>
                <a:cs typeface="Arial"/>
                <a:sym typeface="Arial"/>
                <a:rtl val="0"/>
              </a:rPr>
              <a:t>Learn More about Open Access</a:t>
            </a:r>
          </a:p>
          <a:p>
            <a:pPr algn="l" rtl="0" lvl="0" marR="0" indent="-330200" marL="457200">
              <a:lnSpc>
                <a:spcPct val="100000"/>
              </a:lnSpc>
              <a:spcBef>
                <a:spcPts val="0"/>
              </a:spcBef>
              <a:spcAft>
                <a:spcPts val="0"/>
              </a:spcAft>
              <a:buClr>
                <a:srgbClr val="000000"/>
              </a:buClr>
              <a:buSzPct val="166666"/>
              <a:buFont typeface="Arial"/>
              <a:buChar char="•"/>
            </a:pPr>
            <a:r>
              <a:rPr strike="noStrike" u="none" b="0" cap="none" baseline="0" sz="1600" lang="en-US" i="0">
                <a:solidFill>
                  <a:srgbClr val="000000"/>
                </a:solidFill>
                <a:latin typeface="Arial"/>
                <a:ea typeface="Arial"/>
                <a:cs typeface="Arial"/>
                <a:sym typeface="Arial"/>
                <a:rtl val="0"/>
              </a:rPr>
              <a:t>Peter Suber’s ‘Very Brief Introduction to Open Access’: </a:t>
            </a:r>
            <a:r>
              <a:rPr strike="noStrike" u="sng" b="0" cap="none" baseline="0" sz="1600" lang="en-US" i="0">
                <a:solidFill>
                  <a:schemeClr val="hlink"/>
                </a:solidFill>
                <a:latin typeface="Arial"/>
                <a:ea typeface="Arial"/>
                <a:cs typeface="Arial"/>
                <a:sym typeface="Arial"/>
                <a:hlinkClick r:id="rId4"/>
                <a:rtl val="0"/>
              </a:rPr>
              <a:t>http://legacy.earlham.edu/~peters/fos/brief.htm</a:t>
            </a:r>
            <a:r>
              <a:rPr strike="noStrike" u="none" b="0" cap="none" baseline="0" sz="1600" lang="en-US" i="0">
                <a:solidFill>
                  <a:srgbClr val="000000"/>
                </a:solidFill>
                <a:latin typeface="Arial"/>
                <a:ea typeface="Arial"/>
                <a:cs typeface="Arial"/>
                <a:sym typeface="Arial"/>
                <a:rtl val="0"/>
              </a:rPr>
              <a:t> </a:t>
            </a:r>
          </a:p>
          <a:p>
            <a:pPr algn="l" rtl="0" lvl="0" marR="0" indent="-330200" marL="457200">
              <a:lnSpc>
                <a:spcPct val="100000"/>
              </a:lnSpc>
              <a:spcBef>
                <a:spcPts val="0"/>
              </a:spcBef>
              <a:spcAft>
                <a:spcPts val="0"/>
              </a:spcAft>
              <a:buClr>
                <a:srgbClr val="000000"/>
              </a:buClr>
              <a:buSzPct val="166666"/>
              <a:buFont typeface="Arial"/>
              <a:buChar char="•"/>
            </a:pPr>
            <a:r>
              <a:rPr strike="noStrike" u="none" b="0" cap="none" baseline="0" sz="1600" lang="en-US" i="0">
                <a:solidFill>
                  <a:srgbClr val="000000"/>
                </a:solidFill>
                <a:latin typeface="Arial"/>
                <a:ea typeface="Arial"/>
                <a:cs typeface="Arial"/>
                <a:sym typeface="Arial"/>
                <a:rtl val="0"/>
              </a:rPr>
              <a:t>SPARC (Scholarly Publishing and Academic Resources Coalition): </a:t>
            </a:r>
            <a:r>
              <a:rPr strike="noStrike" u="sng" b="0" cap="none" baseline="0" sz="1600" lang="en-US" i="0">
                <a:solidFill>
                  <a:schemeClr val="hlink"/>
                </a:solidFill>
                <a:latin typeface="Arial"/>
                <a:ea typeface="Arial"/>
                <a:cs typeface="Arial"/>
                <a:sym typeface="Arial"/>
                <a:hlinkClick r:id="rId5"/>
                <a:rtl val="0"/>
              </a:rPr>
              <a:t>http://www.sparc.arl.org/issues</a:t>
            </a:r>
            <a:r>
              <a:rPr strike="noStrike" u="none" b="0" cap="none" baseline="0" sz="1600" lang="en-US" i="0">
                <a:solidFill>
                  <a:srgbClr val="000000"/>
                </a:solidFill>
                <a:latin typeface="Arial"/>
                <a:ea typeface="Arial"/>
                <a:cs typeface="Arial"/>
                <a:sym typeface="Arial"/>
                <a:rtl val="0"/>
              </a:rPr>
              <a:t> </a:t>
            </a:r>
          </a:p>
          <a:p>
            <a:pPr algn="l" rtl="0" lvl="0" marR="0" indent="-330200" marL="457200">
              <a:lnSpc>
                <a:spcPct val="100000"/>
              </a:lnSpc>
              <a:spcBef>
                <a:spcPts val="0"/>
              </a:spcBef>
              <a:spcAft>
                <a:spcPts val="0"/>
              </a:spcAft>
              <a:buClr>
                <a:srgbClr val="000000"/>
              </a:buClr>
              <a:buSzPct val="166666"/>
              <a:buFont typeface="Arial"/>
              <a:buChar char="•"/>
            </a:pPr>
            <a:r>
              <a:rPr strike="noStrike" u="none" b="0" cap="none" baseline="0" sz="1600" lang="en-US" i="0">
                <a:solidFill>
                  <a:srgbClr val="000000"/>
                </a:solidFill>
                <a:latin typeface="Arial"/>
                <a:ea typeface="Arial"/>
                <a:cs typeface="Arial"/>
                <a:sym typeface="Arial"/>
                <a:rtl val="0"/>
              </a:rPr>
              <a:t>Aaron Swartz Guerilla Open Access Manifesto: </a:t>
            </a:r>
            <a:r>
              <a:rPr strike="noStrike" u="sng" b="0" cap="none" baseline="0" sz="1600" lang="en-US" i="0">
                <a:solidFill>
                  <a:schemeClr val="hlink"/>
                </a:solidFill>
                <a:latin typeface="Arial"/>
                <a:ea typeface="Arial"/>
                <a:cs typeface="Arial"/>
                <a:sym typeface="Arial"/>
                <a:hlinkClick r:id="rId6"/>
                <a:rtl val="0"/>
              </a:rPr>
              <a:t>http://archive.org/stream/GuerillaOpenAccessManifesto/Goamjuly2008_djvu.txt</a:t>
            </a:r>
            <a:r>
              <a:rPr strike="noStrike" u="none" b="0" cap="none" baseline="0" sz="1600" lang="en-US" i="0">
                <a:solidFill>
                  <a:srgbClr val="000000"/>
                </a:solidFill>
                <a:latin typeface="Arial"/>
                <a:ea typeface="Arial"/>
                <a:cs typeface="Arial"/>
                <a:sym typeface="Arial"/>
                <a:rtl val="0"/>
              </a:rPr>
              <a:t> </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600" lang="en-US" i="0">
                <a:solidFill>
                  <a:srgbClr val="000000"/>
                </a:solidFill>
                <a:latin typeface="Arial"/>
                <a:ea typeface="Arial"/>
                <a:cs typeface="Arial"/>
                <a:sym typeface="Arial"/>
                <a:rtl val="0"/>
              </a:rPr>
              <a:t>Promote Open Access Resources - Sources to discover OA resources</a:t>
            </a:r>
          </a:p>
          <a:p>
            <a:r>
              <a:t/>
            </a:r>
          </a:p>
          <a:p>
            <a:pPr algn="l" rtl="0" lvl="0" marR="0" indent="-330200" marL="457200">
              <a:lnSpc>
                <a:spcPct val="100000"/>
              </a:lnSpc>
              <a:spcBef>
                <a:spcPts val="0"/>
              </a:spcBef>
              <a:spcAft>
                <a:spcPts val="0"/>
              </a:spcAft>
              <a:buClr>
                <a:srgbClr val="000000"/>
              </a:buClr>
              <a:buSzPct val="100000"/>
              <a:buFont typeface="Arial"/>
              <a:buChar char="•"/>
            </a:pPr>
            <a:r>
              <a:rPr strike="noStrike" u="none" b="0" cap="none" baseline="0" sz="1600" lang="en-US" i="0">
                <a:solidFill>
                  <a:srgbClr val="000000"/>
                </a:solidFill>
                <a:latin typeface="Arial"/>
                <a:ea typeface="Arial"/>
                <a:cs typeface="Arial"/>
                <a:sym typeface="Arial"/>
                <a:rtl val="0"/>
              </a:rPr>
              <a:t>Open Access Resources Library Guide: </a:t>
            </a:r>
            <a:r>
              <a:rPr strike="noStrike" u="sng" b="0" cap="none" baseline="0" sz="1600" lang="en-US" i="0">
                <a:solidFill>
                  <a:schemeClr val="hlink"/>
                </a:solidFill>
                <a:latin typeface="Arial"/>
                <a:ea typeface="Arial"/>
                <a:cs typeface="Arial"/>
                <a:sym typeface="Arial"/>
                <a:hlinkClick r:id="rId7"/>
                <a:rtl val="0"/>
              </a:rPr>
              <a:t>http://libguides.asu.edu/openaccess</a:t>
            </a:r>
            <a:r>
              <a:rPr strike="noStrike" u="none" b="0" cap="none" baseline="0" sz="1600" lang="en-US" i="0">
                <a:solidFill>
                  <a:srgbClr val="000000"/>
                </a:solidFill>
                <a:latin typeface="Arial"/>
                <a:ea typeface="Arial"/>
                <a:cs typeface="Arial"/>
                <a:sym typeface="Arial"/>
                <a:rtl val="0"/>
              </a:rPr>
              <a:t> </a:t>
            </a:r>
          </a:p>
          <a:p>
            <a:pPr algn="l" rtl="0" lvl="0" marR="0" indent="-330200" marL="457200">
              <a:lnSpc>
                <a:spcPct val="100000"/>
              </a:lnSpc>
              <a:spcBef>
                <a:spcPts val="0"/>
              </a:spcBef>
              <a:spcAft>
                <a:spcPts val="0"/>
              </a:spcAft>
              <a:buClr>
                <a:srgbClr val="000000"/>
              </a:buClr>
              <a:buSzPct val="100000"/>
              <a:buFont typeface="Arial"/>
              <a:buChar char="•"/>
            </a:pPr>
            <a:r>
              <a:rPr strike="noStrike" u="none" b="0" cap="none" baseline="0" sz="1600" lang="en-US" i="0">
                <a:solidFill>
                  <a:srgbClr val="000000"/>
                </a:solidFill>
                <a:latin typeface="Arial"/>
                <a:ea typeface="Arial"/>
                <a:cs typeface="Arial"/>
                <a:sym typeface="Arial"/>
                <a:rtl val="0"/>
              </a:rPr>
              <a:t>Scholarly Communications Library Guide: </a:t>
            </a:r>
            <a:r>
              <a:rPr strike="noStrike" u="sng" b="0" cap="none" baseline="0" sz="1600" lang="en-US" i="0">
                <a:solidFill>
                  <a:schemeClr val="hlink"/>
                </a:solidFill>
                <a:latin typeface="Arial"/>
                <a:ea typeface="Arial"/>
                <a:cs typeface="Arial"/>
                <a:sym typeface="Arial"/>
                <a:hlinkClick r:id="rId8"/>
                <a:rtl val="0"/>
              </a:rPr>
              <a:t>http://libguides.asu.edu/scholcomm</a:t>
            </a:r>
          </a:p>
          <a:p>
            <a:pPr algn="l" rtl="0" lvl="0" marR="0" indent="-330200" marL="457200">
              <a:lnSpc>
                <a:spcPct val="100000"/>
              </a:lnSpc>
              <a:spcBef>
                <a:spcPts val="0"/>
              </a:spcBef>
              <a:spcAft>
                <a:spcPts val="0"/>
              </a:spcAft>
              <a:buClr>
                <a:srgbClr val="000000"/>
              </a:buClr>
              <a:buSzPct val="100000"/>
              <a:buFont typeface="Arial"/>
              <a:buChar char="•"/>
            </a:pPr>
            <a:r>
              <a:rPr strike="noStrike" u="none" b="0" cap="none" baseline="0" sz="1600" lang="en-US" i="0">
                <a:solidFill>
                  <a:srgbClr val="000000"/>
                </a:solidFill>
                <a:latin typeface="Arial"/>
                <a:ea typeface="Arial"/>
                <a:cs typeface="Arial"/>
                <a:sym typeface="Arial"/>
                <a:rtl val="0"/>
              </a:rPr>
              <a:t>DOAJ (Journals): </a:t>
            </a:r>
            <a:r>
              <a:rPr strike="noStrike" u="sng" b="0" cap="none" baseline="0" sz="1600" lang="en-US" i="0">
                <a:solidFill>
                  <a:schemeClr val="hlink"/>
                </a:solidFill>
                <a:latin typeface="Arial"/>
                <a:ea typeface="Arial"/>
                <a:cs typeface="Arial"/>
                <a:sym typeface="Arial"/>
                <a:hlinkClick r:id="rId9"/>
                <a:rtl val="0"/>
              </a:rPr>
              <a:t>http://www.doaj.org/</a:t>
            </a:r>
            <a:r>
              <a:rPr strike="noStrike" u="none" b="0" cap="none" baseline="0" sz="1600" lang="en-US" i="0">
                <a:solidFill>
                  <a:srgbClr val="000000"/>
                </a:solidFill>
                <a:latin typeface="Arial"/>
                <a:ea typeface="Arial"/>
                <a:cs typeface="Arial"/>
                <a:sym typeface="Arial"/>
                <a:rtl val="0"/>
              </a:rPr>
              <a:t> </a:t>
            </a:r>
          </a:p>
          <a:p>
            <a:pPr algn="l" rtl="0" lvl="0" marR="0" indent="-330200" marL="457200">
              <a:lnSpc>
                <a:spcPct val="100000"/>
              </a:lnSpc>
              <a:spcBef>
                <a:spcPts val="0"/>
              </a:spcBef>
              <a:spcAft>
                <a:spcPts val="0"/>
              </a:spcAft>
              <a:buClr>
                <a:srgbClr val="000000"/>
              </a:buClr>
              <a:buSzPct val="100000"/>
              <a:buFont typeface="Arial"/>
              <a:buChar char="•"/>
            </a:pPr>
            <a:r>
              <a:rPr strike="noStrike" u="none" b="0" cap="none" baseline="0" sz="1600" lang="en-US" i="0">
                <a:solidFill>
                  <a:srgbClr val="000000"/>
                </a:solidFill>
                <a:latin typeface="Arial"/>
                <a:ea typeface="Arial"/>
                <a:cs typeface="Arial"/>
                <a:sym typeface="Arial"/>
                <a:rtl val="0"/>
              </a:rPr>
              <a:t>DOAB (Books): </a:t>
            </a:r>
            <a:r>
              <a:rPr strike="noStrike" u="sng" b="0" cap="none" baseline="0" sz="1600" lang="en-US" i="0">
                <a:solidFill>
                  <a:schemeClr val="hlink"/>
                </a:solidFill>
                <a:latin typeface="Arial"/>
                <a:ea typeface="Arial"/>
                <a:cs typeface="Arial"/>
                <a:sym typeface="Arial"/>
                <a:hlinkClick r:id="rId10"/>
                <a:rtl val="0"/>
              </a:rPr>
              <a:t>http://www.doabooks.org/</a:t>
            </a:r>
            <a:r>
              <a:rPr strike="noStrike" u="none" b="0" cap="none" baseline="0" sz="1600" lang="en-US" i="0">
                <a:solidFill>
                  <a:srgbClr val="000000"/>
                </a:solidFill>
                <a:latin typeface="Arial"/>
                <a:ea typeface="Arial"/>
                <a:cs typeface="Arial"/>
                <a:sym typeface="Arial"/>
                <a:rtl val="0"/>
              </a:rPr>
              <a:t> </a:t>
            </a:r>
          </a:p>
          <a:p>
            <a:pPr algn="l" rtl="0" lvl="0" marR="0" indent="-330200" marL="457200">
              <a:lnSpc>
                <a:spcPct val="100000"/>
              </a:lnSpc>
              <a:spcBef>
                <a:spcPts val="0"/>
              </a:spcBef>
              <a:spcAft>
                <a:spcPts val="0"/>
              </a:spcAft>
              <a:buClr>
                <a:srgbClr val="000000"/>
              </a:buClr>
              <a:buSzPct val="100000"/>
              <a:buFont typeface="Arial"/>
              <a:buChar char="•"/>
            </a:pPr>
            <a:r>
              <a:rPr strike="noStrike" u="none" b="0" cap="none" baseline="0" sz="1600" lang="en-US" i="0">
                <a:solidFill>
                  <a:srgbClr val="000000"/>
                </a:solidFill>
                <a:latin typeface="Arial"/>
                <a:ea typeface="Arial"/>
                <a:cs typeface="Arial"/>
                <a:sym typeface="Arial"/>
                <a:rtl val="0"/>
              </a:rPr>
              <a:t>DOAR (Institutional &amp; Disciplinary Repositories): </a:t>
            </a:r>
            <a:r>
              <a:rPr strike="noStrike" u="sng" b="0" cap="none" baseline="0" sz="1600" lang="en-US" i="0">
                <a:solidFill>
                  <a:schemeClr val="hlink"/>
                </a:solidFill>
                <a:latin typeface="Arial"/>
                <a:ea typeface="Arial"/>
                <a:cs typeface="Arial"/>
                <a:sym typeface="Arial"/>
                <a:hlinkClick r:id="rId11"/>
                <a:rtl val="0"/>
              </a:rPr>
              <a:t>http://www.opendoar.org/</a:t>
            </a:r>
            <a:r>
              <a:rPr strike="noStrike" u="none" b="0" cap="none" baseline="0" sz="1600" lang="en-US" i="0">
                <a:solidFill>
                  <a:srgbClr val="000000"/>
                </a:solidFill>
                <a:latin typeface="Arial"/>
                <a:ea typeface="Arial"/>
                <a:cs typeface="Arial"/>
                <a:sym typeface="Arial"/>
                <a:rtl val="0"/>
              </a:rPr>
              <a:t>  </a:t>
            </a:r>
          </a:p>
          <a:p>
            <a:pPr algn="l" rtl="0" lvl="0" marR="0" indent="-330200" marL="457200">
              <a:lnSpc>
                <a:spcPct val="100000"/>
              </a:lnSpc>
              <a:spcBef>
                <a:spcPts val="0"/>
              </a:spcBef>
              <a:spcAft>
                <a:spcPts val="0"/>
              </a:spcAft>
              <a:buClr>
                <a:srgbClr val="000000"/>
              </a:buClr>
              <a:buSzPct val="100000"/>
              <a:buFont typeface="Arial"/>
              <a:buChar char="•"/>
            </a:pPr>
            <a:r>
              <a:rPr strike="noStrike" u="none" b="0" cap="none" baseline="0" sz="1600" lang="en-US" i="0">
                <a:solidFill>
                  <a:srgbClr val="000000"/>
                </a:solidFill>
                <a:latin typeface="Arial"/>
                <a:ea typeface="Arial"/>
                <a:cs typeface="Arial"/>
                <a:sym typeface="Arial"/>
                <a:rtl val="0"/>
              </a:rPr>
              <a:t>ROAR (Registry of Open Access Repositories): </a:t>
            </a:r>
            <a:r>
              <a:rPr strike="noStrike" u="sng" b="0" cap="none" baseline="0" sz="1600" lang="en-US" i="0">
                <a:solidFill>
                  <a:schemeClr val="hlink"/>
                </a:solidFill>
                <a:latin typeface="Arial"/>
                <a:ea typeface="Arial"/>
                <a:cs typeface="Arial"/>
                <a:sym typeface="Arial"/>
                <a:hlinkClick r:id="rId12"/>
                <a:rtl val="0"/>
              </a:rPr>
              <a:t>http://roar.eprints.org/</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600" lang="en-US" i="0">
                <a:solidFill>
                  <a:srgbClr val="000000"/>
                </a:solidFill>
                <a:latin typeface="Arial"/>
                <a:ea typeface="Arial"/>
                <a:cs typeface="Arial"/>
                <a:sym typeface="Arial"/>
                <a:rtl val="0"/>
              </a:rPr>
              <a:t>Get Involved and Share Your Resources</a:t>
            </a:r>
          </a:p>
          <a:p>
            <a:r>
              <a:t/>
            </a:r>
          </a:p>
          <a:p>
            <a:pPr algn="l" rtl="0" lvl="0" marR="0" indent="-330200" marL="457200">
              <a:lnSpc>
                <a:spcPct val="100000"/>
              </a:lnSpc>
              <a:spcBef>
                <a:spcPts val="0"/>
              </a:spcBef>
              <a:spcAft>
                <a:spcPts val="0"/>
              </a:spcAft>
              <a:buClr>
                <a:srgbClr val="000000"/>
              </a:buClr>
              <a:buSzPct val="100000"/>
              <a:buFont typeface="Arial"/>
              <a:buChar char="•"/>
            </a:pPr>
            <a:r>
              <a:rPr strike="noStrike" u="none" b="0" cap="none" baseline="0" sz="1600" lang="en-US" i="0">
                <a:solidFill>
                  <a:srgbClr val="000000"/>
                </a:solidFill>
                <a:latin typeface="Arial"/>
                <a:ea typeface="Arial"/>
                <a:cs typeface="Arial"/>
                <a:sym typeface="Arial"/>
                <a:rtl val="0"/>
              </a:rPr>
              <a:t>Open Access Week: </a:t>
            </a:r>
            <a:r>
              <a:rPr strike="noStrike" u="sng" b="0" cap="none" baseline="0" sz="1600" lang="en-US" i="0">
                <a:solidFill>
                  <a:schemeClr val="hlink"/>
                </a:solidFill>
                <a:latin typeface="Arial"/>
                <a:ea typeface="Arial"/>
                <a:cs typeface="Arial"/>
                <a:sym typeface="Arial"/>
                <a:hlinkClick r:id="rId13"/>
                <a:rtl val="0"/>
              </a:rPr>
              <a:t>http://www.openaccessweek.org/</a:t>
            </a:r>
            <a:r>
              <a:rPr strike="noStrike" u="none" b="0" cap="none" baseline="0" sz="1600" lang="en-US" i="0">
                <a:solidFill>
                  <a:srgbClr val="000000"/>
                </a:solidFill>
                <a:latin typeface="Arial"/>
                <a:ea typeface="Arial"/>
                <a:cs typeface="Arial"/>
                <a:sym typeface="Arial"/>
                <a:rtl val="0"/>
              </a:rPr>
              <a:t> </a:t>
            </a:r>
          </a:p>
          <a:p>
            <a:pPr algn="l" rtl="0" lvl="0" marR="0" indent="-330200" marL="457200">
              <a:lnSpc>
                <a:spcPct val="100000"/>
              </a:lnSpc>
              <a:spcBef>
                <a:spcPts val="0"/>
              </a:spcBef>
              <a:spcAft>
                <a:spcPts val="0"/>
              </a:spcAft>
              <a:buClr>
                <a:srgbClr val="000000"/>
              </a:buClr>
              <a:buSzPct val="100000"/>
              <a:buFont typeface="Arial"/>
              <a:buChar char="•"/>
            </a:pPr>
            <a:r>
              <a:rPr strike="noStrike" u="none" b="0" cap="none" baseline="0" sz="1600" lang="en-US" i="0">
                <a:solidFill>
                  <a:srgbClr val="000000"/>
                </a:solidFill>
                <a:latin typeface="Arial"/>
                <a:ea typeface="Arial"/>
                <a:cs typeface="Arial"/>
                <a:sym typeface="Arial"/>
                <a:rtl val="0"/>
              </a:rPr>
              <a:t>Open Education Week: </a:t>
            </a:r>
            <a:r>
              <a:rPr strike="noStrike" u="sng" b="0" cap="none" baseline="0" sz="1600" lang="en-US" i="0">
                <a:solidFill>
                  <a:schemeClr val="hlink"/>
                </a:solidFill>
                <a:latin typeface="Arial"/>
                <a:ea typeface="Arial"/>
                <a:cs typeface="Arial"/>
                <a:sym typeface="Arial"/>
                <a:hlinkClick r:id="rId14"/>
                <a:rtl val="0"/>
              </a:rPr>
              <a:t>http://www.openeducationweek.org/</a:t>
            </a:r>
            <a:r>
              <a:rPr strike="noStrike" u="none" b="0" cap="none" baseline="0" sz="1600" lang="en-US" i="0">
                <a:solidFill>
                  <a:srgbClr val="000000"/>
                </a:solidFill>
                <a:latin typeface="Arial"/>
                <a:ea typeface="Arial"/>
                <a:cs typeface="Arial"/>
                <a:sym typeface="Arial"/>
                <a:rtl val="0"/>
              </a:rPr>
              <a:t> </a:t>
            </a:r>
          </a:p>
          <a:p>
            <a:r>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392" name="Shape 392"/>
        <p:cNvGrpSpPr/>
        <p:nvPr/>
      </p:nvGrpSpPr>
      <p:grpSpPr>
        <a:xfrm>
          <a:off y="0" x="0"/>
          <a:ext cy="0" cx="0"/>
          <a:chOff y="0" x="0"/>
          <a:chExt cy="0" cx="0"/>
        </a:xfrm>
      </p:grpSpPr>
      <p:sp>
        <p:nvSpPr>
          <p:cNvPr id="393" name="Shape 393"/>
          <p:cNvSpPr/>
          <p:nvPr/>
        </p:nvSpPr>
        <p:spPr>
          <a:xfrm>
            <a:off y="1804675" x="223825"/>
            <a:ext cy="4753874" cx="8458198"/>
          </a:xfrm>
          <a:prstGeom prst="rect">
            <a:avLst/>
          </a:prstGeom>
          <a:blipFill>
            <a:blip r:embed="rId3"/>
            <a:stretch>
              <a:fillRect/>
            </a:stretch>
          </a:blipFill>
        </p:spPr>
      </p:sp>
      <p:sp>
        <p:nvSpPr>
          <p:cNvPr id="394" name="Shape 394"/>
          <p:cNvSpPr txBox="1"/>
          <p:nvPr>
            <p:ph type="title"/>
          </p:nvPr>
        </p:nvSpPr>
        <p:spPr>
          <a:xfrm>
            <a:off y="457200" x="76200"/>
            <a:ext cy="406199"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chemeClr val="dk1"/>
                </a:solidFill>
                <a:latin typeface="Arial"/>
                <a:ea typeface="Arial"/>
                <a:cs typeface="Arial"/>
                <a:sym typeface="Arial"/>
                <a:rtl val="0"/>
              </a:rPr>
              <a:t>Presentation &amp; Resources List Archived Files</a:t>
            </a:r>
          </a:p>
        </p:txBody>
      </p:sp>
      <p:sp>
        <p:nvSpPr>
          <p:cNvPr id="395" name="Shape 395"/>
          <p:cNvSpPr/>
          <p:nvPr/>
        </p:nvSpPr>
        <p:spPr>
          <a:xfrm>
            <a:off y="6211675" x="7444275"/>
            <a:ext cy="646324" cx="1646348"/>
          </a:xfrm>
          <a:prstGeom prst="rect">
            <a:avLst/>
          </a:prstGeom>
          <a:blipFill>
            <a:blip r:embed="rId4"/>
            <a:stretch>
              <a:fillRect/>
            </a:stretch>
          </a:blipFill>
        </p:spPr>
      </p:sp>
      <p:sp>
        <p:nvSpPr>
          <p:cNvPr id="396" name="Shape 396"/>
          <p:cNvSpPr txBox="1"/>
          <p:nvPr/>
        </p:nvSpPr>
        <p:spPr>
          <a:xfrm>
            <a:off y="998137" x="413575"/>
            <a:ext cy="828599" cx="7815299"/>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600" lang="en-US" i="0">
                <a:solidFill>
                  <a:srgbClr val="000000"/>
                </a:solidFill>
                <a:latin typeface="Arial"/>
                <a:ea typeface="Arial"/>
                <a:cs typeface="Arial"/>
                <a:sym typeface="Arial"/>
                <a:rtl val="0"/>
              </a:rPr>
              <a:t>Find our Presentation and Resources List in the ASU Digital Repository:</a:t>
            </a:r>
          </a:p>
          <a:p>
            <a:pPr algn="l" rtl="0" lvl="0" marR="0" indent="0" marL="0">
              <a:lnSpc>
                <a:spcPct val="100000"/>
              </a:lnSpc>
              <a:spcBef>
                <a:spcPts val="0"/>
              </a:spcBef>
              <a:spcAft>
                <a:spcPts val="0"/>
              </a:spcAft>
              <a:buClr>
                <a:srgbClr val="1155CC"/>
              </a:buClr>
              <a:buSzPct val="25000"/>
              <a:buFont typeface="Arial"/>
              <a:buNone/>
            </a:pPr>
            <a:r>
              <a:rPr strike="noStrike" u="sng" b="1" cap="none" baseline="0" sz="1800" lang="en-US" i="0">
                <a:solidFill>
                  <a:schemeClr val="hlink"/>
                </a:solidFill>
                <a:latin typeface="Arial"/>
                <a:ea typeface="Arial"/>
                <a:cs typeface="Arial"/>
                <a:sym typeface="Arial"/>
                <a:hlinkClick r:id="rId5"/>
                <a:rtl val="0"/>
              </a:rPr>
              <a:t>http://hdl.handle.net/2286/R.I.18994</a:t>
            </a:r>
            <a:r>
              <a:rPr strike="noStrike" u="none" b="1" cap="none" baseline="0" sz="1800" lang="en-US" i="0">
                <a:solidFill>
                  <a:srgbClr val="666666"/>
                </a:solidFill>
                <a:latin typeface="Arial"/>
                <a:ea typeface="Arial"/>
                <a:cs typeface="Arial"/>
                <a:sym typeface="Arial"/>
                <a:rtl val="0"/>
              </a:rPr>
              <a:t> </a:t>
            </a:r>
          </a:p>
          <a:p>
            <a:r>
              <a:t/>
            </a:r>
          </a:p>
          <a:p>
            <a:r>
              <a:t/>
            </a:r>
          </a:p>
          <a:p>
            <a:r>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400" name="Shape 400"/>
        <p:cNvGrpSpPr/>
        <p:nvPr/>
      </p:nvGrpSpPr>
      <p:grpSpPr>
        <a:xfrm>
          <a:off y="0" x="0"/>
          <a:ext cy="0" cx="0"/>
          <a:chOff y="0" x="0"/>
          <a:chExt cy="0" cx="0"/>
        </a:xfrm>
      </p:grpSpPr>
      <p:sp>
        <p:nvSpPr>
          <p:cNvPr id="401" name="Shape 401"/>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chemeClr val="dk1"/>
                </a:solidFill>
                <a:latin typeface="Arial"/>
                <a:ea typeface="Arial"/>
                <a:cs typeface="Arial"/>
                <a:sym typeface="Arial"/>
                <a:rtl val="0"/>
              </a:rPr>
              <a:t>Image References</a:t>
            </a:r>
            <a:r>
              <a:rPr strike="noStrike" u="none" b="1" cap="none" baseline="0" sz="1600" lang="en-US" i="0">
                <a:solidFill>
                  <a:schemeClr val="dk2"/>
                </a:solidFill>
                <a:latin typeface="Arial"/>
                <a:ea typeface="Arial"/>
                <a:cs typeface="Arial"/>
                <a:sym typeface="Arial"/>
                <a:rtl val="0"/>
              </a:rPr>
              <a:t>   </a:t>
            </a:r>
          </a:p>
        </p:txBody>
      </p:sp>
      <p:sp>
        <p:nvSpPr>
          <p:cNvPr id="402" name="Shape 402"/>
          <p:cNvSpPr/>
          <p:nvPr/>
        </p:nvSpPr>
        <p:spPr>
          <a:xfrm>
            <a:off y="6211675" x="7444275"/>
            <a:ext cy="646324" cx="1646348"/>
          </a:xfrm>
          <a:prstGeom prst="rect">
            <a:avLst/>
          </a:prstGeom>
          <a:blipFill>
            <a:blip r:embed="rId3"/>
            <a:stretch>
              <a:fillRect/>
            </a:stretch>
          </a:blipFill>
        </p:spPr>
      </p:sp>
      <p:sp>
        <p:nvSpPr>
          <p:cNvPr id="403" name="Shape 403"/>
          <p:cNvSpPr txBox="1"/>
          <p:nvPr/>
        </p:nvSpPr>
        <p:spPr>
          <a:xfrm>
            <a:off y="988500" x="413575"/>
            <a:ext cy="5303398" cx="7815299"/>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600" lang="en-US" i="0">
                <a:solidFill>
                  <a:srgbClr val="000000"/>
                </a:solidFill>
                <a:latin typeface="Arial"/>
                <a:ea typeface="Arial"/>
                <a:cs typeface="Arial"/>
                <a:sym typeface="Arial"/>
                <a:rtl val="0"/>
              </a:rPr>
              <a:t>Images used in this presentation</a:t>
            </a:r>
          </a:p>
          <a:p>
            <a:r>
              <a:t/>
            </a:r>
          </a:p>
          <a:p>
            <a:pPr algn="l" rtl="0" lvl="0" marR="0" indent="-317500" marL="457200">
              <a:lnSpc>
                <a:spcPct val="100000"/>
              </a:lnSpc>
              <a:spcBef>
                <a:spcPts val="0"/>
              </a:spcBef>
              <a:spcAft>
                <a:spcPts val="0"/>
              </a:spcAft>
              <a:buClr>
                <a:srgbClr val="000000"/>
              </a:buClr>
              <a:buSzPct val="166666"/>
              <a:buFont typeface="Arial"/>
              <a:buChar char="•"/>
            </a:pPr>
            <a:r>
              <a:rPr strike="noStrike" u="none" b="0" cap="none" baseline="0" sz="1400" lang="en-US" i="0">
                <a:solidFill>
                  <a:srgbClr val="000000"/>
                </a:solidFill>
                <a:latin typeface="Arial"/>
                <a:ea typeface="Arial"/>
                <a:cs typeface="Arial"/>
                <a:sym typeface="Arial"/>
                <a:rtl val="0"/>
              </a:rPr>
              <a:t>ASU Libraries Logo from </a:t>
            </a:r>
            <a:r>
              <a:rPr strike="noStrike" u="sng" b="0" cap="none" baseline="0" sz="1400" lang="en-US" i="0">
                <a:solidFill>
                  <a:schemeClr val="hlink"/>
                </a:solidFill>
                <a:latin typeface="Arial"/>
                <a:ea typeface="Arial"/>
                <a:cs typeface="Arial"/>
                <a:sym typeface="Arial"/>
                <a:hlinkClick r:id="rId4"/>
                <a:rtl val="0"/>
              </a:rPr>
              <a:t>http://commguide.asu.edu/</a:t>
            </a:r>
          </a:p>
          <a:p>
            <a:pPr algn="l" rtl="0" lvl="0" marR="0" indent="-317500" marL="457200">
              <a:lnSpc>
                <a:spcPct val="100000"/>
              </a:lnSpc>
              <a:spcBef>
                <a:spcPts val="0"/>
              </a:spcBef>
              <a:spcAft>
                <a:spcPts val="0"/>
              </a:spcAft>
              <a:buClr>
                <a:srgbClr val="000000"/>
              </a:buClr>
              <a:buSzPct val="166666"/>
              <a:buFont typeface="Arial"/>
              <a:buChar char="•"/>
            </a:pPr>
            <a:r>
              <a:rPr strike="noStrike" u="none" b="0" cap="none" baseline="0" sz="1400" lang="en-US" i="0">
                <a:solidFill>
                  <a:srgbClr val="000000"/>
                </a:solidFill>
                <a:latin typeface="Arial"/>
                <a:ea typeface="Arial"/>
                <a:cs typeface="Arial"/>
                <a:sym typeface="Arial"/>
                <a:rtl val="0"/>
              </a:rPr>
              <a:t>Image of Aaron Swartz with quote: </a:t>
            </a:r>
            <a:r>
              <a:rPr strike="noStrike" u="sng" b="0" cap="none" baseline="0" sz="1400" lang="en-US" i="0">
                <a:solidFill>
                  <a:schemeClr val="hlink"/>
                </a:solidFill>
                <a:latin typeface="Arial"/>
                <a:ea typeface="Arial"/>
                <a:cs typeface="Arial"/>
                <a:sym typeface="Arial"/>
                <a:hlinkClick r:id="rId5"/>
                <a:rtl val="0"/>
              </a:rPr>
              <a:t>http://www.pallenberg.net/post/40412664791/there-is-no-justice-in-following-unjust-laws</a:t>
            </a:r>
            <a:r>
              <a:rPr strike="noStrike" u="none" b="0" cap="none" baseline="0" sz="1400" lang="en-US" i="0">
                <a:solidFill>
                  <a:srgbClr val="000000"/>
                </a:solidFill>
                <a:latin typeface="Arial"/>
                <a:ea typeface="Arial"/>
                <a:cs typeface="Arial"/>
                <a:sym typeface="Arial"/>
                <a:rtl val="0"/>
              </a:rPr>
              <a:t>  </a:t>
            </a:r>
          </a:p>
          <a:p>
            <a:pPr algn="l" rtl="0" lvl="0" marR="0" indent="-317500" marL="457200">
              <a:lnSpc>
                <a:spcPct val="100000"/>
              </a:lnSpc>
              <a:spcBef>
                <a:spcPts val="0"/>
              </a:spcBef>
              <a:spcAft>
                <a:spcPts val="0"/>
              </a:spcAft>
              <a:buClr>
                <a:srgbClr val="000000"/>
              </a:buClr>
              <a:buSzPct val="166666"/>
              <a:buFont typeface="Arial"/>
              <a:buChar char="•"/>
            </a:pPr>
            <a:r>
              <a:rPr strike="noStrike" u="none" b="0" cap="none" baseline="0" sz="1400" lang="en-US" i="0">
                <a:solidFill>
                  <a:srgbClr val="000000"/>
                </a:solidFill>
                <a:latin typeface="Arial"/>
                <a:ea typeface="Arial"/>
                <a:cs typeface="Arial"/>
                <a:sym typeface="Arial"/>
                <a:rtl val="0"/>
              </a:rPr>
              <a:t>ASU Libraries Channel images: </a:t>
            </a:r>
            <a:r>
              <a:rPr strike="noStrike" u="sng" b="0" cap="none" baseline="0" sz="1400" lang="en-US" i="0">
                <a:solidFill>
                  <a:schemeClr val="hlink"/>
                </a:solidFill>
                <a:latin typeface="Arial"/>
                <a:ea typeface="Arial"/>
                <a:cs typeface="Arial"/>
                <a:sym typeface="Arial"/>
                <a:hlinkClick r:id="rId6"/>
                <a:rtl val="0"/>
              </a:rPr>
              <a:t>https://lib.asu.edu/librarychannel</a:t>
            </a:r>
          </a:p>
          <a:p>
            <a:pPr algn="l" rtl="0" lvl="0" marR="0" indent="-317500" marL="457200">
              <a:lnSpc>
                <a:spcPct val="100000"/>
              </a:lnSpc>
              <a:spcBef>
                <a:spcPts val="0"/>
              </a:spcBef>
              <a:spcAft>
                <a:spcPts val="0"/>
              </a:spcAft>
              <a:buClr>
                <a:srgbClr val="000000"/>
              </a:buClr>
              <a:buSzPct val="166666"/>
              <a:buFont typeface="Arial"/>
              <a:buChar char="•"/>
            </a:pPr>
            <a:r>
              <a:rPr strike="noStrike" u="none" b="0" cap="none" baseline="0" sz="1400" lang="en-US" i="0">
                <a:solidFill>
                  <a:srgbClr val="000000"/>
                </a:solidFill>
                <a:latin typeface="Arial"/>
                <a:ea typeface="Arial"/>
                <a:cs typeface="Arial"/>
                <a:sym typeface="Arial"/>
                <a:rtl val="0"/>
              </a:rPr>
              <a:t>Open Access lock image: </a:t>
            </a:r>
            <a:r>
              <a:rPr strike="noStrike" u="sng" b="0" cap="none" baseline="0" sz="1400" lang="en-US" i="0">
                <a:solidFill>
                  <a:schemeClr val="hlink"/>
                </a:solidFill>
                <a:latin typeface="Arial"/>
                <a:ea typeface="Arial"/>
                <a:cs typeface="Arial"/>
                <a:sym typeface="Arial"/>
                <a:hlinkClick r:id="rId7"/>
                <a:rtl val="0"/>
              </a:rPr>
              <a:t>http://www.library.vcu.edu/blog/news/assets_c/2012/10/open-access-logo.jpg-2056.html</a:t>
            </a:r>
          </a:p>
          <a:p>
            <a:pPr algn="l" rtl="0" lvl="0" marR="0" indent="-317500" marL="457200">
              <a:lnSpc>
                <a:spcPct val="100000"/>
              </a:lnSpc>
              <a:spcBef>
                <a:spcPts val="0"/>
              </a:spcBef>
              <a:spcAft>
                <a:spcPts val="0"/>
              </a:spcAft>
              <a:buClr>
                <a:srgbClr val="000000"/>
              </a:buClr>
              <a:buSzPct val="166666"/>
              <a:buFont typeface="Arial"/>
              <a:buChar char="•"/>
            </a:pPr>
            <a:r>
              <a:rPr strike="noStrike" u="none" b="0" cap="none" baseline="0" sz="1400" lang="en-US" i="0">
                <a:solidFill>
                  <a:srgbClr val="000000"/>
                </a:solidFill>
                <a:latin typeface="Arial"/>
                <a:ea typeface="Arial"/>
                <a:cs typeface="Arial"/>
                <a:sym typeface="Arial"/>
                <a:rtl val="0"/>
              </a:rPr>
              <a:t>Open Access images, Open Access Week banner:  </a:t>
            </a:r>
            <a:r>
              <a:rPr strike="noStrike" u="sng" b="0" cap="none" baseline="0" sz="1400" lang="en-US" i="0">
                <a:solidFill>
                  <a:schemeClr val="hlink"/>
                </a:solidFill>
                <a:latin typeface="Arial"/>
                <a:ea typeface="Arial"/>
                <a:cs typeface="Arial"/>
                <a:sym typeface="Arial"/>
                <a:hlinkClick r:id="rId8"/>
                <a:rtl val="0"/>
              </a:rPr>
              <a:t>http://www.openaccessweek.org/</a:t>
            </a:r>
          </a:p>
          <a:p>
            <a:pPr algn="l" rtl="0" lvl="0" marR="0" indent="-317500" marL="457200">
              <a:lnSpc>
                <a:spcPct val="100000"/>
              </a:lnSpc>
              <a:spcBef>
                <a:spcPts val="0"/>
              </a:spcBef>
              <a:spcAft>
                <a:spcPts val="0"/>
              </a:spcAft>
              <a:buClr>
                <a:srgbClr val="000000"/>
              </a:buClr>
              <a:buSzPct val="166666"/>
              <a:buFont typeface="Arial"/>
              <a:buChar char="•"/>
            </a:pPr>
            <a:r>
              <a:rPr strike="noStrike" u="none" b="0" cap="none" baseline="0" sz="1400" lang="en-US" i="0">
                <a:solidFill>
                  <a:srgbClr val="000000"/>
                </a:solidFill>
                <a:latin typeface="Arial"/>
                <a:ea typeface="Arial"/>
                <a:cs typeface="Arial"/>
                <a:sym typeface="Arial"/>
                <a:rtl val="0"/>
              </a:rPr>
              <a:t>Open Ed Week: </a:t>
            </a:r>
            <a:r>
              <a:rPr strike="noStrike" u="sng" b="0" cap="none" baseline="0" sz="1400" lang="en-US" i="0">
                <a:solidFill>
                  <a:schemeClr val="hlink"/>
                </a:solidFill>
                <a:latin typeface="Arial"/>
                <a:ea typeface="Arial"/>
                <a:cs typeface="Arial"/>
                <a:sym typeface="Arial"/>
                <a:hlinkClick r:id="rId9"/>
                <a:rtl val="0"/>
              </a:rPr>
              <a:t>http://www.openeducationweek.org </a:t>
            </a:r>
          </a:p>
          <a:p>
            <a:pPr algn="l" rtl="0" lvl="0" marR="0" indent="-317500" marL="457200">
              <a:lnSpc>
                <a:spcPct val="100000"/>
              </a:lnSpc>
              <a:spcBef>
                <a:spcPts val="0"/>
              </a:spcBef>
              <a:spcAft>
                <a:spcPts val="0"/>
              </a:spcAft>
              <a:buClr>
                <a:srgbClr val="000000"/>
              </a:buClr>
              <a:buSzPct val="166666"/>
              <a:buFont typeface="Arial"/>
              <a:buChar char="•"/>
            </a:pPr>
            <a:r>
              <a:rPr strike="noStrike" u="none" b="0" cap="none" baseline="0" sz="1400" lang="en-US" i="0">
                <a:solidFill>
                  <a:srgbClr val="000000"/>
                </a:solidFill>
                <a:latin typeface="Arial"/>
                <a:ea typeface="Arial"/>
                <a:cs typeface="Arial"/>
                <a:sym typeface="Arial"/>
                <a:rtl val="0"/>
              </a:rPr>
              <a:t>Photos from ASU Libraries Open Education Week 2013 tabling events</a:t>
            </a:r>
          </a:p>
          <a:p>
            <a:pPr algn="l" rtl="0" lvl="0" marR="0" indent="-317500" marL="457200">
              <a:lnSpc>
                <a:spcPct val="100000"/>
              </a:lnSpc>
              <a:spcBef>
                <a:spcPts val="0"/>
              </a:spcBef>
              <a:spcAft>
                <a:spcPts val="0"/>
              </a:spcAft>
              <a:buClr>
                <a:srgbClr val="000000"/>
              </a:buClr>
              <a:buSzPct val="166666"/>
              <a:buFont typeface="Arial"/>
              <a:buChar char="•"/>
            </a:pPr>
            <a:r>
              <a:rPr strike="noStrike" u="none" b="0" cap="none" baseline="0" sz="1400" lang="en-US" i="0">
                <a:solidFill>
                  <a:srgbClr val="000000"/>
                </a:solidFill>
                <a:latin typeface="Arial"/>
                <a:ea typeface="Arial"/>
                <a:cs typeface="Arial"/>
                <a:sym typeface="Arial"/>
                <a:rtl val="0"/>
              </a:rPr>
              <a:t>ASU Libraries Open Education Week 2013 event materials</a:t>
            </a:r>
          </a:p>
          <a:p>
            <a:pPr algn="l" rtl="0" lvl="0" marR="0" indent="-317500" marL="457200">
              <a:lnSpc>
                <a:spcPct val="100000"/>
              </a:lnSpc>
              <a:spcBef>
                <a:spcPts val="0"/>
              </a:spcBef>
              <a:spcAft>
                <a:spcPts val="0"/>
              </a:spcAft>
              <a:buClr>
                <a:srgbClr val="000000"/>
              </a:buClr>
              <a:buSzPct val="166666"/>
              <a:buFont typeface="Arial"/>
              <a:buChar char="•"/>
            </a:pPr>
            <a:r>
              <a:rPr strike="noStrike" u="none" b="0" cap="none" baseline="0" sz="1400" lang="en-US" i="0">
                <a:solidFill>
                  <a:srgbClr val="000000"/>
                </a:solidFill>
                <a:latin typeface="Arial"/>
                <a:ea typeface="Arial"/>
                <a:cs typeface="Arial"/>
                <a:sym typeface="Arial"/>
                <a:rtl val="0"/>
              </a:rPr>
              <a:t>Image of writing group, (CC license): </a:t>
            </a:r>
            <a:r>
              <a:rPr strike="noStrike" u="sng" b="0" cap="none" baseline="0" sz="1400" lang="en-US" i="0">
                <a:solidFill>
                  <a:schemeClr val="hlink"/>
                </a:solidFill>
                <a:latin typeface="Arial"/>
                <a:ea typeface="Arial"/>
                <a:cs typeface="Arial"/>
                <a:sym typeface="Arial"/>
                <a:hlinkClick r:id="rId10"/>
                <a:rtl val="0"/>
              </a:rPr>
              <a:t>http://upload.wikimedia.org/wikipedia/commons/thumb/f/f3/WritingMeeting_Batali.jpg/640px-WritingMeeting_Batali.jpg</a:t>
            </a:r>
          </a:p>
          <a:p>
            <a:pPr algn="l" rtl="0" lvl="0" marR="0" indent="-317500" marL="457200">
              <a:lnSpc>
                <a:spcPct val="100000"/>
              </a:lnSpc>
              <a:spcBef>
                <a:spcPts val="0"/>
              </a:spcBef>
              <a:spcAft>
                <a:spcPts val="0"/>
              </a:spcAft>
              <a:buClr>
                <a:srgbClr val="000000"/>
              </a:buClr>
              <a:buSzPct val="166666"/>
              <a:buFont typeface="Arial"/>
              <a:buChar char="•"/>
            </a:pPr>
            <a:r>
              <a:rPr strike="noStrike" u="none" b="0" cap="none" baseline="0" sz="1400" lang="en-US" i="0">
                <a:solidFill>
                  <a:srgbClr val="000000"/>
                </a:solidFill>
                <a:latin typeface="Arial"/>
                <a:ea typeface="Arial"/>
                <a:cs typeface="Arial"/>
                <a:sym typeface="Arial"/>
                <a:rtl val="0"/>
              </a:rPr>
              <a:t>Image of email envelope (CC license, by Nevit Dilmen): </a:t>
            </a:r>
            <a:r>
              <a:rPr strike="noStrike" u="sng" b="0" cap="none" baseline="0" sz="1400" lang="en-US" i="0">
                <a:solidFill>
                  <a:schemeClr val="hlink"/>
                </a:solidFill>
                <a:latin typeface="Arial"/>
                <a:ea typeface="Arial"/>
                <a:cs typeface="Arial"/>
                <a:sym typeface="Arial"/>
                <a:hlinkClick r:id="rId11"/>
                <a:rtl val="0"/>
              </a:rPr>
              <a:t>http://upload.wikimedia.org/wikipedia/commons/thumb/f/f3/WritingMeeting_Batali.jpg/640px-WritingMeeting_Batali.jpg</a:t>
            </a:r>
            <a:r>
              <a:rPr strike="noStrike" u="none" b="0" cap="none" baseline="0" sz="1400" lang="en-US" i="0">
                <a:solidFill>
                  <a:srgbClr val="000000"/>
                </a:solidFill>
                <a:latin typeface="Arial"/>
                <a:ea typeface="Arial"/>
                <a:cs typeface="Arial"/>
                <a:sym typeface="Arial"/>
                <a:rtl val="0"/>
              </a:rPr>
              <a:t> </a:t>
            </a:r>
          </a:p>
          <a:p>
            <a:pPr algn="l" rtl="0" lvl="0" marR="0" indent="-317500" marL="457200">
              <a:lnSpc>
                <a:spcPct val="100000"/>
              </a:lnSpc>
              <a:spcBef>
                <a:spcPts val="0"/>
              </a:spcBef>
              <a:spcAft>
                <a:spcPts val="0"/>
              </a:spcAft>
              <a:buClr>
                <a:srgbClr val="000000"/>
              </a:buClr>
              <a:buSzPct val="166666"/>
              <a:buFont typeface="Arial"/>
              <a:buChar char="•"/>
            </a:pPr>
            <a:r>
              <a:rPr strike="noStrike" u="none" b="0" cap="none" baseline="0" sz="1400" lang="en-US" i="0">
                <a:solidFill>
                  <a:srgbClr val="000000"/>
                </a:solidFill>
                <a:latin typeface="Arial"/>
                <a:ea typeface="Arial"/>
                <a:cs typeface="Arial"/>
                <a:sym typeface="Arial"/>
                <a:rtl val="0"/>
              </a:rPr>
              <a:t>Questions? image (CC license): </a:t>
            </a:r>
            <a:r>
              <a:rPr strike="noStrike" u="sng" b="0" cap="none" baseline="0" sz="1400" lang="en-US" i="0">
                <a:solidFill>
                  <a:schemeClr val="hlink"/>
                </a:solidFill>
                <a:latin typeface="Arial"/>
                <a:ea typeface="Arial"/>
                <a:cs typeface="Arial"/>
                <a:sym typeface="Arial"/>
                <a:hlinkClick r:id="rId12"/>
                <a:rtl val="0"/>
              </a:rPr>
              <a:t>http://www.flickr.com/photos/eleaf/2536358399</a:t>
            </a:r>
            <a:r>
              <a:rPr strike="noStrike" u="none" b="0" cap="none" baseline="0" sz="1400" lang="en-US" i="0">
                <a:solidFill>
                  <a:srgbClr val="000000"/>
                </a:solidFill>
                <a:latin typeface="Arial"/>
                <a:ea typeface="Arial"/>
                <a:cs typeface="Arial"/>
                <a:sym typeface="Arial"/>
                <a:rtl val="0"/>
              </a:rPr>
              <a:t> </a:t>
            </a:r>
          </a:p>
          <a:p>
            <a:r>
              <a:t/>
            </a:r>
          </a:p>
          <a:p>
            <a:r>
              <a:t/>
            </a:r>
          </a:p>
          <a:p>
            <a:r>
              <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7" name="Shape 407"/>
        <p:cNvGrpSpPr/>
        <p:nvPr/>
      </p:nvGrpSpPr>
      <p:grpSpPr>
        <a:xfrm>
          <a:off y="0" x="0"/>
          <a:ext cy="0" cx="0"/>
          <a:chOff y="0" x="0"/>
          <a:chExt cy="0" cx="0"/>
        </a:xfrm>
      </p:grpSpPr>
      <p:sp>
        <p:nvSpPr>
          <p:cNvPr id="408" name="Shape 408"/>
          <p:cNvSpPr/>
          <p:nvPr/>
        </p:nvSpPr>
        <p:spPr>
          <a:xfrm>
            <a:off y="0" x="0"/>
            <a:ext cy="6095999" cx="9143998"/>
          </a:xfrm>
          <a:prstGeom prst="rect">
            <a:avLst/>
          </a:prstGeom>
          <a:blipFill>
            <a:blip r:embed="rId3"/>
            <a:stretch>
              <a:fillRect/>
            </a:stretch>
          </a:blipFill>
        </p:spPr>
      </p:sp>
      <p:sp>
        <p:nvSpPr>
          <p:cNvPr id="409" name="Shape 409"/>
          <p:cNvSpPr/>
          <p:nvPr/>
        </p:nvSpPr>
        <p:spPr>
          <a:xfrm>
            <a:off y="6096000" x="3552825"/>
            <a:ext cy="761998" cx="2028199"/>
          </a:xfrm>
          <a:prstGeom prst="rect">
            <a:avLst/>
          </a:prstGeom>
          <a:blipFill>
            <a:blip r:embed="rId4"/>
            <a:stretch>
              <a:fillRect/>
            </a:stretch>
          </a:blipFill>
        </p:spPr>
      </p:sp>
      <p:sp>
        <p:nvSpPr>
          <p:cNvPr id="410" name="Shape 410"/>
          <p:cNvSpPr txBox="1"/>
          <p:nvPr/>
        </p:nvSpPr>
        <p:spPr>
          <a:xfrm rot="-131729">
            <a:off y="2766605" x="3757256"/>
            <a:ext cy="1055887" cx="5019683"/>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2600" lang="en-US" i="0">
                <a:solidFill>
                  <a:srgbClr val="000000"/>
                </a:solidFill>
                <a:latin typeface="Arial"/>
                <a:ea typeface="Arial"/>
                <a:cs typeface="Arial"/>
                <a:sym typeface="Arial"/>
                <a:rtl val="0"/>
              </a:rPr>
              <a:t>Virginia.Pannabecker@asu.edu</a:t>
            </a:r>
          </a:p>
          <a:p>
            <a:pPr algn="l" rtl="0" lvl="0" marR="0" indent="0" marL="0">
              <a:lnSpc>
                <a:spcPct val="100000"/>
              </a:lnSpc>
              <a:spcBef>
                <a:spcPts val="0"/>
              </a:spcBef>
              <a:spcAft>
                <a:spcPts val="0"/>
              </a:spcAft>
              <a:buClr>
                <a:srgbClr val="000000"/>
              </a:buClr>
              <a:buSzPct val="25000"/>
              <a:buFont typeface="Arial"/>
              <a:buNone/>
            </a:pPr>
            <a:r>
              <a:rPr strike="noStrike" u="none" b="0" cap="none" baseline="0" sz="2600" lang="en-US" i="0">
                <a:solidFill>
                  <a:srgbClr val="000000"/>
                </a:solidFill>
                <a:latin typeface="Arial"/>
                <a:ea typeface="Arial"/>
                <a:cs typeface="Arial"/>
                <a:sym typeface="Arial"/>
                <a:rtl val="0"/>
              </a:rPr>
              <a:t>Alexandra.Humphreys@asu.edu</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126" name="Shape 126"/>
        <p:cNvGrpSpPr/>
        <p:nvPr/>
      </p:nvGrpSpPr>
      <p:grpSpPr>
        <a:xfrm>
          <a:off y="0" x="0"/>
          <a:ext cy="0" cx="0"/>
          <a:chOff y="0" x="0"/>
          <a:chExt cy="0" cx="0"/>
        </a:xfrm>
      </p:grpSpPr>
      <p:sp>
        <p:nvSpPr>
          <p:cNvPr id="127" name="Shape 127"/>
          <p:cNvSpPr txBox="1"/>
          <p:nvPr>
            <p:ph type="title"/>
          </p:nvPr>
        </p:nvSpPr>
        <p:spPr>
          <a:xfrm>
            <a:off y="457200" x="76200"/>
            <a:ext cy="487360"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p>
        </p:txBody>
      </p:sp>
      <p:sp>
        <p:nvSpPr>
          <p:cNvPr id="128" name="Shape 128"/>
          <p:cNvSpPr txBox="1"/>
          <p:nvPr/>
        </p:nvSpPr>
        <p:spPr>
          <a:xfrm>
            <a:off y="3733800" x="434635"/>
            <a:ext cy="2954698" cx="77724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tl val="0"/>
              </a:rPr>
              <a:t>What is Open Access (OA) to research literature? </a:t>
            </a:r>
          </a:p>
          <a:p>
            <a:r>
              <a:t/>
            </a:r>
          </a:p>
          <a:p>
            <a:pPr algn="l" rtl="0" lvl="1" marR="0" indent="-457200" marL="1092200">
              <a:lnSpc>
                <a:spcPct val="100000"/>
              </a:lnSpc>
              <a:spcBef>
                <a:spcPts val="0"/>
              </a:spcBef>
              <a:spcAft>
                <a:spcPts val="0"/>
              </a:spcAft>
              <a:buClr>
                <a:srgbClr val="640000"/>
              </a:buClr>
              <a:buSzPct val="100000"/>
              <a:buFont typeface="Arial"/>
              <a:buChar char="•"/>
            </a:pPr>
            <a:r>
              <a:rPr strike="noStrike" u="none" b="0" cap="none" baseline="0" sz="2400" lang="en-US" i="0">
                <a:solidFill>
                  <a:schemeClr val="dk1"/>
                </a:solidFill>
                <a:latin typeface="Arial"/>
                <a:ea typeface="Arial"/>
                <a:cs typeface="Arial"/>
                <a:sym typeface="Arial"/>
                <a:rtl val="0"/>
              </a:rPr>
              <a:t>Free of charge for users </a:t>
            </a:r>
          </a:p>
          <a:p>
            <a:pPr algn="l" rtl="0" lvl="1" marR="0" indent="-457200" marL="1092200">
              <a:lnSpc>
                <a:spcPct val="100000"/>
              </a:lnSpc>
              <a:spcBef>
                <a:spcPts val="0"/>
              </a:spcBef>
              <a:spcAft>
                <a:spcPts val="0"/>
              </a:spcAft>
              <a:buClr>
                <a:srgbClr val="640000"/>
              </a:buClr>
              <a:buSzPct val="100000"/>
              <a:buFont typeface="Arial"/>
              <a:buChar char="•"/>
            </a:pPr>
            <a:r>
              <a:rPr strike="noStrike" u="none" b="0" cap="none" baseline="0" sz="2400" lang="en-US" i="0">
                <a:solidFill>
                  <a:schemeClr val="dk1"/>
                </a:solidFill>
                <a:latin typeface="Arial"/>
                <a:ea typeface="Arial"/>
                <a:cs typeface="Arial"/>
                <a:sym typeface="Arial"/>
                <a:rtl val="0"/>
              </a:rPr>
              <a:t>Online </a:t>
            </a:r>
          </a:p>
          <a:p>
            <a:pPr algn="l" rtl="0" lvl="1" marR="0" indent="-457200" marL="1092200">
              <a:lnSpc>
                <a:spcPct val="100000"/>
              </a:lnSpc>
              <a:spcBef>
                <a:spcPts val="0"/>
              </a:spcBef>
              <a:spcAft>
                <a:spcPts val="0"/>
              </a:spcAft>
              <a:buClr>
                <a:srgbClr val="640000"/>
              </a:buClr>
              <a:buSzPct val="100000"/>
              <a:buFont typeface="Arial"/>
              <a:buChar char="•"/>
            </a:pPr>
            <a:r>
              <a:rPr strike="noStrike" u="none" b="0" cap="none" baseline="0" sz="2400" lang="en-US" i="0">
                <a:solidFill>
                  <a:schemeClr val="dk1"/>
                </a:solidFill>
                <a:latin typeface="Arial"/>
                <a:ea typeface="Arial"/>
                <a:cs typeface="Arial"/>
                <a:sym typeface="Arial"/>
                <a:rtl val="0"/>
              </a:rPr>
              <a:t>Free of most copyright and licensing restrictions </a:t>
            </a:r>
          </a:p>
          <a:p>
            <a:r>
              <a:t/>
            </a:r>
          </a:p>
        </p:txBody>
      </p:sp>
      <p:sp>
        <p:nvSpPr>
          <p:cNvPr id="129" name="Shape 129"/>
          <p:cNvSpPr/>
          <p:nvPr/>
        </p:nvSpPr>
        <p:spPr>
          <a:xfrm>
            <a:off y="1271575" x="2911500"/>
            <a:ext cy="2242924" cx="2300973"/>
          </a:xfrm>
          <a:prstGeom prst="rect">
            <a:avLst/>
          </a:prstGeom>
          <a:blipFill>
            <a:blip r:embed="rId3"/>
            <a:stretch>
              <a:fillRect/>
            </a:stretch>
          </a:blipFill>
        </p:spPr>
      </p:sp>
      <p:sp>
        <p:nvSpPr>
          <p:cNvPr id="130" name="Shape 130"/>
          <p:cNvSpPr/>
          <p:nvPr/>
        </p:nvSpPr>
        <p:spPr>
          <a:xfrm>
            <a:off y="6211675" x="7444275"/>
            <a:ext cy="646324" cx="1646348"/>
          </a:xfrm>
          <a:prstGeom prst="rect">
            <a:avLst/>
          </a:prstGeom>
          <a:blipFill>
            <a:blip r:embed="rId4"/>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134" name="Shape 134"/>
        <p:cNvGrpSpPr/>
        <p:nvPr/>
      </p:nvGrpSpPr>
      <p:grpSpPr>
        <a:xfrm>
          <a:off y="0" x="0"/>
          <a:ext cy="0" cx="0"/>
          <a:chOff y="0" x="0"/>
          <a:chExt cy="0" cx="0"/>
        </a:xfrm>
      </p:grpSpPr>
      <p:sp>
        <p:nvSpPr>
          <p:cNvPr id="135" name="Shape 135"/>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p>
        </p:txBody>
      </p:sp>
      <p:sp>
        <p:nvSpPr>
          <p:cNvPr id="136" name="Shape 136"/>
          <p:cNvSpPr txBox="1"/>
          <p:nvPr/>
        </p:nvSpPr>
        <p:spPr>
          <a:xfrm>
            <a:off y="1189275" x="1362075"/>
            <a:ext cy="5174098" cx="60822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tl val="0"/>
              </a:rPr>
              <a:t>Today you will learn about:</a:t>
            </a:r>
          </a:p>
          <a:p>
            <a:r>
              <a:t/>
            </a:r>
          </a:p>
          <a:p>
            <a:pPr algn="l" rtl="0" lvl="0" marR="0" indent="-342900" marL="457200">
              <a:lnSpc>
                <a:spcPct val="100000"/>
              </a:lnSpc>
              <a:spcBef>
                <a:spcPts val="0"/>
              </a:spcBef>
              <a:spcAft>
                <a:spcPts val="0"/>
              </a:spcAft>
              <a:buClr>
                <a:srgbClr val="000000"/>
              </a:buClr>
              <a:buSzPct val="100000"/>
              <a:buFont typeface="Arial"/>
              <a:buChar char="●"/>
            </a:pPr>
            <a:r>
              <a:rPr strike="noStrike" u="none" b="0" cap="none" baseline="0" sz="1800" lang="en-US" i="0">
                <a:solidFill>
                  <a:srgbClr val="000000"/>
                </a:solidFill>
                <a:latin typeface="Arial"/>
                <a:ea typeface="Arial"/>
                <a:cs typeface="Arial"/>
                <a:sym typeface="Arial"/>
                <a:rtl val="0"/>
              </a:rPr>
              <a:t>Events</a:t>
            </a:r>
          </a:p>
          <a:p>
            <a:pPr algn="l" rtl="0" lvl="1" marR="0" indent="-342900" marL="914400">
              <a:lnSpc>
                <a:spcPct val="100000"/>
              </a:lnSpc>
              <a:spcBef>
                <a:spcPts val="0"/>
              </a:spcBef>
              <a:spcAft>
                <a:spcPts val="0"/>
              </a:spcAft>
              <a:buClr>
                <a:srgbClr val="000000"/>
              </a:buClr>
              <a:buSzPct val="100000"/>
              <a:buFont typeface="Arial"/>
              <a:buChar char="○"/>
            </a:pPr>
            <a:r>
              <a:rPr strike="noStrike" u="none" b="0" cap="none" baseline="0" sz="1800" lang="en-US" i="0">
                <a:solidFill>
                  <a:srgbClr val="000000"/>
                </a:solidFill>
                <a:latin typeface="Arial"/>
                <a:ea typeface="Arial"/>
                <a:cs typeface="Arial"/>
                <a:sym typeface="Arial"/>
                <a:rtl val="0"/>
              </a:rPr>
              <a:t>Open Access Week</a:t>
            </a:r>
          </a:p>
          <a:p>
            <a:pPr algn="l" rtl="0" lvl="1" marR="0" indent="-342900" marL="914400">
              <a:lnSpc>
                <a:spcPct val="100000"/>
              </a:lnSpc>
              <a:spcBef>
                <a:spcPts val="0"/>
              </a:spcBef>
              <a:spcAft>
                <a:spcPts val="0"/>
              </a:spcAft>
              <a:buClr>
                <a:srgbClr val="000000"/>
              </a:buClr>
              <a:buSzPct val="100000"/>
              <a:buFont typeface="Arial"/>
              <a:buChar char="○"/>
            </a:pPr>
            <a:r>
              <a:rPr strike="noStrike" u="none" b="0" cap="none" baseline="0" sz="1800" lang="en-US" i="0">
                <a:solidFill>
                  <a:srgbClr val="000000"/>
                </a:solidFill>
                <a:latin typeface="Arial"/>
                <a:ea typeface="Arial"/>
                <a:cs typeface="Arial"/>
                <a:sym typeface="Arial"/>
                <a:rtl val="0"/>
              </a:rPr>
              <a:t>Open Education Week</a:t>
            </a:r>
          </a:p>
          <a:p>
            <a:pPr algn="l" rtl="0" lvl="1" marR="0" indent="-342900" marL="914400">
              <a:lnSpc>
                <a:spcPct val="100000"/>
              </a:lnSpc>
              <a:spcBef>
                <a:spcPts val="0"/>
              </a:spcBef>
              <a:spcAft>
                <a:spcPts val="0"/>
              </a:spcAft>
              <a:buClr>
                <a:srgbClr val="000000"/>
              </a:buClr>
              <a:buSzPct val="100000"/>
              <a:buFont typeface="Arial"/>
              <a:buChar char="○"/>
            </a:pPr>
            <a:r>
              <a:rPr strike="noStrike" u="none" b="0" cap="none" baseline="0" sz="1800" lang="en-US" i="0">
                <a:solidFill>
                  <a:srgbClr val="000000"/>
                </a:solidFill>
                <a:latin typeface="Arial"/>
                <a:ea typeface="Arial"/>
                <a:cs typeface="Arial"/>
                <a:sym typeface="Arial"/>
                <a:rtl val="0"/>
              </a:rPr>
              <a:t>Every Day OA (presentations, webcasts, etc.)</a:t>
            </a:r>
          </a:p>
          <a:p>
            <a:pPr algn="l" rtl="0" lvl="0" marR="0" indent="0" marL="0">
              <a:lnSpc>
                <a:spcPct val="100000"/>
              </a:lnSpc>
              <a:spcBef>
                <a:spcPts val="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tl val="0"/>
              </a:rPr>
              <a:t> </a:t>
            </a:r>
          </a:p>
          <a:p>
            <a:pPr algn="l" rtl="0" lvl="0" marR="0" indent="-342900" marL="457200">
              <a:lnSpc>
                <a:spcPct val="100000"/>
              </a:lnSpc>
              <a:spcBef>
                <a:spcPts val="0"/>
              </a:spcBef>
              <a:spcAft>
                <a:spcPts val="0"/>
              </a:spcAft>
              <a:buClr>
                <a:srgbClr val="000000"/>
              </a:buClr>
              <a:buSzPct val="100000"/>
              <a:buFont typeface="Arial"/>
              <a:buChar char="●"/>
            </a:pPr>
            <a:r>
              <a:rPr strike="noStrike" u="none" b="0" cap="none" baseline="0" sz="1800" lang="en-US" i="0">
                <a:solidFill>
                  <a:srgbClr val="000000"/>
                </a:solidFill>
                <a:latin typeface="Arial"/>
                <a:ea typeface="Arial"/>
                <a:cs typeface="Arial"/>
                <a:sym typeface="Arial"/>
                <a:rtl val="0"/>
              </a:rPr>
              <a:t>Methods for Promoting OA Participation</a:t>
            </a:r>
          </a:p>
          <a:p>
            <a:pPr algn="l" rtl="0" lvl="1" marR="0" indent="-342900" marL="914400">
              <a:lnSpc>
                <a:spcPct val="100000"/>
              </a:lnSpc>
              <a:spcBef>
                <a:spcPts val="0"/>
              </a:spcBef>
              <a:spcAft>
                <a:spcPts val="0"/>
              </a:spcAft>
              <a:buClr>
                <a:srgbClr val="000000"/>
              </a:buClr>
              <a:buSzPct val="100000"/>
              <a:buFont typeface="Arial"/>
              <a:buChar char="○"/>
            </a:pPr>
            <a:r>
              <a:rPr strike="noStrike" u="none" b="0" cap="none" baseline="0" sz="1800" lang="en-US" i="0">
                <a:solidFill>
                  <a:srgbClr val="000000"/>
                </a:solidFill>
                <a:latin typeface="Arial"/>
                <a:ea typeface="Arial"/>
                <a:cs typeface="Arial"/>
                <a:sym typeface="Arial"/>
                <a:rtl val="0"/>
              </a:rPr>
              <a:t>Scholarly Communication library guide</a:t>
            </a:r>
          </a:p>
          <a:p>
            <a:pPr algn="l" rtl="0" lvl="1" marR="0" indent="-342900" marL="914400">
              <a:lnSpc>
                <a:spcPct val="100000"/>
              </a:lnSpc>
              <a:spcBef>
                <a:spcPts val="0"/>
              </a:spcBef>
              <a:spcAft>
                <a:spcPts val="0"/>
              </a:spcAft>
              <a:buClr>
                <a:srgbClr val="000000"/>
              </a:buClr>
              <a:buSzPct val="100000"/>
              <a:buFont typeface="Arial"/>
              <a:buChar char="○"/>
            </a:pPr>
            <a:r>
              <a:rPr strike="noStrike" u="none" b="0" cap="none" baseline="0" sz="1800" lang="en-US" i="0">
                <a:solidFill>
                  <a:srgbClr val="000000"/>
                </a:solidFill>
                <a:latin typeface="Arial"/>
                <a:ea typeface="Arial"/>
                <a:cs typeface="Arial"/>
                <a:sym typeface="Arial"/>
                <a:rtl val="0"/>
              </a:rPr>
              <a:t>Memberships</a:t>
            </a:r>
          </a:p>
          <a:p>
            <a:pPr algn="l" rtl="0" lvl="1" marR="0" indent="-342900" marL="914400">
              <a:lnSpc>
                <a:spcPct val="100000"/>
              </a:lnSpc>
              <a:spcBef>
                <a:spcPts val="0"/>
              </a:spcBef>
              <a:spcAft>
                <a:spcPts val="0"/>
              </a:spcAft>
              <a:buClr>
                <a:srgbClr val="000000"/>
              </a:buClr>
              <a:buSzPct val="100000"/>
              <a:buFont typeface="Arial"/>
              <a:buChar char="○"/>
            </a:pPr>
            <a:r>
              <a:rPr strike="noStrike" u="none" b="0" cap="none" baseline="0" sz="1800" lang="en-US" i="0">
                <a:solidFill>
                  <a:srgbClr val="000000"/>
                </a:solidFill>
                <a:latin typeface="Arial"/>
                <a:ea typeface="Arial"/>
                <a:cs typeface="Arial"/>
                <a:sym typeface="Arial"/>
                <a:rtl val="0"/>
              </a:rPr>
              <a:t>Conference presentations</a:t>
            </a:r>
          </a:p>
          <a:p>
            <a:pPr algn="l" rtl="0" lvl="1" marR="0" indent="-342900" marL="914400">
              <a:lnSpc>
                <a:spcPct val="100000"/>
              </a:lnSpc>
              <a:spcBef>
                <a:spcPts val="0"/>
              </a:spcBef>
              <a:spcAft>
                <a:spcPts val="0"/>
              </a:spcAft>
              <a:buClr>
                <a:srgbClr val="000000"/>
              </a:buClr>
              <a:buSzPct val="100000"/>
              <a:buFont typeface="Arial"/>
              <a:buChar char="○"/>
            </a:pPr>
            <a:r>
              <a:rPr strike="noStrike" u="none" b="0" cap="none" baseline="0" sz="1800" lang="en-US" i="0">
                <a:solidFill>
                  <a:srgbClr val="000000"/>
                </a:solidFill>
                <a:latin typeface="Arial"/>
                <a:ea typeface="Arial"/>
                <a:cs typeface="Arial"/>
                <a:sym typeface="Arial"/>
                <a:rtl val="0"/>
              </a:rPr>
              <a:t>ASU Digital Repository</a:t>
            </a:r>
          </a:p>
          <a:p>
            <a:r>
              <a:t/>
            </a:r>
          </a:p>
          <a:p>
            <a:pPr algn="l" rtl="0" lvl="0" marR="0" indent="-342900" marL="457200">
              <a:lnSpc>
                <a:spcPct val="100000"/>
              </a:lnSpc>
              <a:spcBef>
                <a:spcPts val="0"/>
              </a:spcBef>
              <a:spcAft>
                <a:spcPts val="0"/>
              </a:spcAft>
              <a:buClr>
                <a:srgbClr val="000000"/>
              </a:buClr>
              <a:buSzPct val="100000"/>
              <a:buFont typeface="Arial"/>
              <a:buChar char="●"/>
            </a:pPr>
            <a:r>
              <a:rPr strike="noStrike" u="none" b="0" cap="none" baseline="0" sz="1800" lang="en-US" i="0">
                <a:solidFill>
                  <a:srgbClr val="000000"/>
                </a:solidFill>
                <a:latin typeface="Arial"/>
                <a:ea typeface="Arial"/>
                <a:cs typeface="Arial"/>
                <a:sym typeface="Arial"/>
                <a:rtl val="0"/>
              </a:rPr>
              <a:t>Finding OA Resources</a:t>
            </a:r>
          </a:p>
          <a:p>
            <a:pPr algn="l" rtl="0" lvl="1" marR="0" indent="-342900" marL="914400">
              <a:lnSpc>
                <a:spcPct val="100000"/>
              </a:lnSpc>
              <a:spcBef>
                <a:spcPts val="0"/>
              </a:spcBef>
              <a:spcAft>
                <a:spcPts val="0"/>
              </a:spcAft>
              <a:buClr>
                <a:srgbClr val="000000"/>
              </a:buClr>
              <a:buSzPct val="100000"/>
              <a:buFont typeface="Arial"/>
              <a:buChar char="○"/>
            </a:pPr>
            <a:r>
              <a:rPr strike="noStrike" u="none" b="0" cap="none" baseline="0" sz="1800" lang="en-US" i="0">
                <a:solidFill>
                  <a:srgbClr val="000000"/>
                </a:solidFill>
                <a:latin typeface="Arial"/>
                <a:ea typeface="Arial"/>
                <a:cs typeface="Arial"/>
                <a:sym typeface="Arial"/>
                <a:rtl val="0"/>
              </a:rPr>
              <a:t>Open Access Library Guide</a:t>
            </a:r>
          </a:p>
          <a:p>
            <a:pPr algn="l" rtl="0" lvl="1" marR="0" indent="-342900" marL="914400">
              <a:lnSpc>
                <a:spcPct val="100000"/>
              </a:lnSpc>
              <a:spcBef>
                <a:spcPts val="0"/>
              </a:spcBef>
              <a:spcAft>
                <a:spcPts val="0"/>
              </a:spcAft>
              <a:buClr>
                <a:srgbClr val="000000"/>
              </a:buClr>
              <a:buSzPct val="100000"/>
              <a:buFont typeface="Arial"/>
              <a:buChar char="○"/>
            </a:pPr>
            <a:r>
              <a:rPr strike="noStrike" u="none" b="0" cap="none" baseline="0" sz="1800" lang="en-US" i="0">
                <a:solidFill>
                  <a:srgbClr val="000000"/>
                </a:solidFill>
                <a:latin typeface="Arial"/>
                <a:ea typeface="Arial"/>
                <a:cs typeface="Arial"/>
                <a:sym typeface="Arial"/>
                <a:rtl val="0"/>
              </a:rPr>
              <a:t>Institutional Repositories (access via Google Scholar)</a:t>
            </a:r>
          </a:p>
          <a:p>
            <a:pPr algn="l" rtl="0" lvl="1" marR="0" indent="-342900" marL="914400">
              <a:lnSpc>
                <a:spcPct val="100000"/>
              </a:lnSpc>
              <a:spcBef>
                <a:spcPts val="0"/>
              </a:spcBef>
              <a:spcAft>
                <a:spcPts val="0"/>
              </a:spcAft>
              <a:buClr>
                <a:srgbClr val="000000"/>
              </a:buClr>
              <a:buSzPct val="100000"/>
              <a:buFont typeface="Arial"/>
              <a:buChar char="○"/>
            </a:pPr>
            <a:r>
              <a:rPr strike="noStrike" u="none" b="0" cap="none" baseline="0" sz="1800" lang="en-US" i="0">
                <a:solidFill>
                  <a:srgbClr val="000000"/>
                </a:solidFill>
                <a:latin typeface="Arial"/>
                <a:ea typeface="Arial"/>
                <a:cs typeface="Arial"/>
                <a:sym typeface="Arial"/>
                <a:rtl val="0"/>
              </a:rPr>
              <a:t>DOAJ</a:t>
            </a:r>
          </a:p>
          <a:p>
            <a:r>
              <a:t/>
            </a:r>
          </a:p>
          <a:p>
            <a:r>
              <a:t/>
            </a:r>
          </a:p>
        </p:txBody>
      </p:sp>
      <p:sp>
        <p:nvSpPr>
          <p:cNvPr id="137" name="Shape 137"/>
          <p:cNvSpPr/>
          <p:nvPr/>
        </p:nvSpPr>
        <p:spPr>
          <a:xfrm>
            <a:off y="6168158" x="7439096"/>
            <a:ext cy="646324" cx="1646348"/>
          </a:xfrm>
          <a:prstGeom prst="rect">
            <a:avLst/>
          </a:prstGeom>
          <a:blipFill>
            <a:blip r:embed="rId3"/>
            <a:stretch>
              <a:fillRect/>
            </a:stretch>
          </a:blipFill>
        </p:spPr>
      </p:sp>
      <p:sp>
        <p:nvSpPr>
          <p:cNvPr id="138" name="Shape 138"/>
          <p:cNvSpPr/>
          <p:nvPr/>
        </p:nvSpPr>
        <p:spPr>
          <a:xfrm>
            <a:off y="1352775" x="297400"/>
            <a:ext cy="1314450" cx="942975"/>
          </a:xfrm>
          <a:prstGeom prst="rect">
            <a:avLst/>
          </a:prstGeom>
          <a:blipFill>
            <a:blip r:embed="rId4"/>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142" name="Shape 142"/>
        <p:cNvGrpSpPr/>
        <p:nvPr/>
      </p:nvGrpSpPr>
      <p:grpSpPr>
        <a:xfrm>
          <a:off y="0" x="0"/>
          <a:ext cy="0" cx="0"/>
          <a:chOff y="0" x="0"/>
          <a:chExt cy="0" cx="0"/>
        </a:xfrm>
      </p:grpSpPr>
      <p:sp>
        <p:nvSpPr>
          <p:cNvPr id="143" name="Shape 143"/>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EDA413"/>
              </a:buClr>
              <a:buSzPct val="25000"/>
              <a:buFont typeface="Arial"/>
              <a:buNone/>
            </a:pPr>
            <a:r>
              <a:rPr strike="noStrike" u="none" b="1" cap="none" baseline="0" sz="1400" lang="en-US" i="0">
                <a:solidFill>
                  <a:schemeClr val="dk2"/>
                </a:solidFill>
                <a:latin typeface="Arial"/>
                <a:ea typeface="Arial"/>
                <a:cs typeface="Arial"/>
                <a:sym typeface="Arial"/>
                <a:rtl val="0"/>
              </a:rPr>
              <a:t>Opening Minds to Open Access: </a:t>
            </a:r>
            <a:r>
              <a:rPr strike="noStrike" u="none" b="1" cap="none" baseline="0" sz="1400" lang="en-US" i="0">
                <a:solidFill>
                  <a:schemeClr val="dk1"/>
                </a:solidFill>
                <a:latin typeface="Arial"/>
                <a:ea typeface="Arial"/>
                <a:cs typeface="Arial"/>
                <a:sym typeface="Arial"/>
                <a:rtl val="0"/>
              </a:rPr>
              <a:t>Events </a:t>
            </a:r>
          </a:p>
        </p:txBody>
      </p:sp>
      <p:sp>
        <p:nvSpPr>
          <p:cNvPr id="144" name="Shape 144"/>
          <p:cNvSpPr txBox="1"/>
          <p:nvPr/>
        </p:nvSpPr>
        <p:spPr>
          <a:xfrm>
            <a:off y="1676400" x="304800"/>
            <a:ext cy="646331" cx="77724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tl val="0"/>
              </a:rPr>
              <a:t> </a:t>
            </a:r>
          </a:p>
        </p:txBody>
      </p:sp>
      <p:sp>
        <p:nvSpPr>
          <p:cNvPr id="145" name="Shape 145"/>
          <p:cNvSpPr txBox="1"/>
          <p:nvPr/>
        </p:nvSpPr>
        <p:spPr>
          <a:xfrm>
            <a:off y="3450212" x="1202400"/>
            <a:ext cy="754500" cx="59772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tl val="0"/>
              </a:rPr>
              <a:t>International Open Access Week - </a:t>
            </a:r>
            <a:r>
              <a:rPr strike="noStrike" u="sng" b="0" cap="none" baseline="0" sz="1400" lang="en-US" i="0">
                <a:solidFill>
                  <a:schemeClr val="hlink"/>
                </a:solidFill>
                <a:latin typeface="Arial"/>
                <a:ea typeface="Arial"/>
                <a:cs typeface="Arial"/>
                <a:sym typeface="Arial"/>
                <a:hlinkClick r:id="rId3"/>
                <a:rtl val="0"/>
              </a:rPr>
              <a:t>http://www.openaccessweek.org/</a:t>
            </a:r>
            <a:r>
              <a:rPr strike="noStrike" u="none" b="0" cap="none" baseline="0" sz="1400" lang="en-US" i="0">
                <a:solidFill>
                  <a:srgbClr val="000000"/>
                </a:solidFill>
                <a:latin typeface="Arial"/>
                <a:ea typeface="Arial"/>
                <a:cs typeface="Arial"/>
                <a:sym typeface="Arial"/>
                <a:rtl val="0"/>
              </a:rPr>
              <a:t> -Global event -- every October </a:t>
            </a:r>
          </a:p>
        </p:txBody>
      </p:sp>
      <p:sp>
        <p:nvSpPr>
          <p:cNvPr id="146" name="Shape 146"/>
          <p:cNvSpPr txBox="1"/>
          <p:nvPr/>
        </p:nvSpPr>
        <p:spPr>
          <a:xfrm>
            <a:off y="4108525" x="1181000"/>
            <a:ext cy="2007000" cx="6896100"/>
          </a:xfrm>
          <a:prstGeom prst="rect">
            <a:avLst/>
          </a:prstGeom>
          <a:noFill/>
          <a:ln w="9525" cap="flat">
            <a:solidFill>
              <a:srgbClr val="CC4125"/>
            </a:solidFill>
            <a:prstDash val="solid"/>
            <a:round/>
            <a:headEnd w="med" len="med" type="none"/>
            <a:tailEnd w="med" len="med" type="none"/>
          </a:ln>
        </p:spPr>
        <p:txBody>
          <a:bodyPr bIns="91425" rIns="91425" lIns="91425" tIns="91425" anchor="t" anchorCtr="0">
            <a:noAutofit/>
          </a:bodyPr>
          <a:lstStyle/>
          <a:p>
            <a:pPr algn="l" rtl="0" lvl="0" marR="0" indent="0" marL="0">
              <a:lnSpc>
                <a:spcPct val="100000"/>
              </a:lnSpc>
              <a:spcBef>
                <a:spcPts val="0"/>
              </a:spcBef>
              <a:spcAft>
                <a:spcPts val="0"/>
              </a:spcAft>
              <a:buClr>
                <a:srgbClr val="A61C00"/>
              </a:buClr>
              <a:buSzPct val="25000"/>
              <a:buFont typeface="Arial"/>
              <a:buNone/>
            </a:pPr>
            <a:r>
              <a:rPr strike="noStrike" u="none" b="1" cap="none" baseline="0" sz="1000" lang="en-US" i="0">
                <a:solidFill>
                  <a:srgbClr val="A61C00"/>
                </a:solidFill>
                <a:latin typeface="Arial"/>
                <a:ea typeface="Arial"/>
                <a:cs typeface="Arial"/>
                <a:sym typeface="Arial"/>
                <a:rtl val="0"/>
              </a:rPr>
              <a:t> </a:t>
            </a:r>
            <a:r>
              <a:rPr strike="noStrike" u="none" b="1" cap="none" baseline="0" sz="1400" lang="en-US" i="0">
                <a:solidFill>
                  <a:srgbClr val="A61C00"/>
                </a:solidFill>
                <a:latin typeface="Arial"/>
                <a:ea typeface="Arial"/>
                <a:cs typeface="Arial"/>
                <a:sym typeface="Arial"/>
                <a:rtl val="0"/>
              </a:rPr>
              <a:t>Webinars (e.g., SPARC, World Bank, ALA, ACRL) </a:t>
            </a:r>
          </a:p>
          <a:p>
            <a:r>
              <a:t/>
            </a:r>
          </a:p>
          <a:p>
            <a:pPr algn="l" rtl="0" lvl="0" marR="0" indent="0" marL="0">
              <a:lnSpc>
                <a:spcPct val="100000"/>
              </a:lnSpc>
              <a:spcBef>
                <a:spcPts val="0"/>
              </a:spcBef>
              <a:spcAft>
                <a:spcPts val="0"/>
              </a:spcAft>
              <a:buClr>
                <a:srgbClr val="A61C00"/>
              </a:buClr>
              <a:buSzPct val="25000"/>
              <a:buFont typeface="Arial"/>
              <a:buNone/>
            </a:pPr>
            <a:r>
              <a:rPr strike="noStrike" u="none" b="1" cap="none" baseline="0" sz="1400" lang="en-US" i="0">
                <a:solidFill>
                  <a:srgbClr val="A61C00"/>
                </a:solidFill>
                <a:latin typeface="Arial"/>
                <a:ea typeface="Arial"/>
                <a:cs typeface="Arial"/>
                <a:sym typeface="Arial"/>
                <a:rtl val="0"/>
              </a:rPr>
              <a:t>Presentations (e.g., brown-bags, lectures, etc.) </a:t>
            </a:r>
          </a:p>
          <a:p>
            <a:r>
              <a:t/>
            </a:r>
          </a:p>
          <a:p>
            <a:pPr algn="l" rtl="0" lvl="0" marR="0" indent="-304800" marL="457200">
              <a:lnSpc>
                <a:spcPct val="100000"/>
              </a:lnSpc>
              <a:spcBef>
                <a:spcPts val="0"/>
              </a:spcBef>
              <a:spcAft>
                <a:spcPts val="0"/>
              </a:spcAft>
              <a:buClr>
                <a:srgbClr val="000000"/>
              </a:buClr>
              <a:buSzPct val="100000"/>
              <a:buFont typeface="Arial"/>
              <a:buChar char="➢"/>
            </a:pPr>
            <a:r>
              <a:rPr strike="noStrike" u="none" b="1" cap="none" baseline="0" sz="1200" lang="en-US" i="0">
                <a:solidFill>
                  <a:srgbClr val="A61C00"/>
                </a:solidFill>
                <a:latin typeface="Arial"/>
                <a:ea typeface="Arial"/>
                <a:cs typeface="Arial"/>
                <a:sym typeface="Arial"/>
                <a:rtl val="0"/>
              </a:rPr>
              <a:t>Events co-sponsored by the ASU Graduate and Professional Student Association (GPSA)</a:t>
            </a:r>
          </a:p>
          <a:p>
            <a:pPr algn="l" rtl="0" lvl="0" marR="0" indent="-304800" marL="457200">
              <a:lnSpc>
                <a:spcPct val="100000"/>
              </a:lnSpc>
              <a:spcBef>
                <a:spcPts val="0"/>
              </a:spcBef>
              <a:spcAft>
                <a:spcPts val="0"/>
              </a:spcAft>
              <a:buClr>
                <a:srgbClr val="000000"/>
              </a:buClr>
              <a:buSzPct val="100000"/>
              <a:buFont typeface="Arial"/>
              <a:buChar char="➢"/>
            </a:pPr>
            <a:r>
              <a:rPr strike="noStrike" u="none" b="1" cap="none" baseline="0" sz="1200" lang="en-US" i="0">
                <a:solidFill>
                  <a:srgbClr val="A61C00"/>
                </a:solidFill>
                <a:latin typeface="Arial"/>
                <a:ea typeface="Arial"/>
                <a:cs typeface="Arial"/>
                <a:sym typeface="Arial"/>
                <a:rtl val="0"/>
              </a:rPr>
              <a:t>Events with Faculty and Researchers - Selecting a Journal &amp; Open Access options</a:t>
            </a:r>
          </a:p>
        </p:txBody>
      </p:sp>
      <p:sp>
        <p:nvSpPr>
          <p:cNvPr id="147" name="Shape 147"/>
          <p:cNvSpPr/>
          <p:nvPr/>
        </p:nvSpPr>
        <p:spPr>
          <a:xfrm>
            <a:off y="6211675" x="7444275"/>
            <a:ext cy="646324" cx="1646348"/>
          </a:xfrm>
          <a:prstGeom prst="rect">
            <a:avLst/>
          </a:prstGeom>
          <a:blipFill>
            <a:blip r:embed="rId4"/>
            <a:stretch>
              <a:fillRect/>
            </a:stretch>
          </a:blipFill>
        </p:spPr>
      </p:sp>
      <p:sp>
        <p:nvSpPr>
          <p:cNvPr id="148" name="Shape 148"/>
          <p:cNvSpPr/>
          <p:nvPr/>
        </p:nvSpPr>
        <p:spPr>
          <a:xfrm>
            <a:off y="1676400" x="1181000"/>
            <a:ext cy="1588949" cx="6896098"/>
          </a:xfrm>
          <a:prstGeom prst="rect">
            <a:avLst/>
          </a:prstGeom>
          <a:blipFill>
            <a:blip r:embed="rId5"/>
            <a:stretch>
              <a:fillRect/>
            </a:stretch>
          </a:blipFill>
        </p:spPr>
      </p:sp>
      <p:sp>
        <p:nvSpPr>
          <p:cNvPr id="149" name="Shape 149"/>
          <p:cNvSpPr txBox="1"/>
          <p:nvPr/>
        </p:nvSpPr>
        <p:spPr>
          <a:xfrm>
            <a:off y="941600" x="557875"/>
            <a:ext cy="487498" cx="7453200"/>
          </a:xfrm>
          <a:prstGeom prst="rect">
            <a:avLst/>
          </a:prstGeom>
          <a:noFill/>
          <a:ln>
            <a:noFill/>
          </a:ln>
        </p:spPr>
        <p:txBody>
          <a:bodyPr bIns="91425" rIns="91425" lIns="91425" tIns="91425"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1" cap="none" baseline="0" sz="3600" lang="en-US" i="0">
                <a:solidFill>
                  <a:schemeClr val="dk1"/>
                </a:solidFill>
                <a:latin typeface="Arial"/>
                <a:ea typeface="Arial"/>
                <a:cs typeface="Arial"/>
                <a:sym typeface="Arial"/>
                <a:rtl val="0"/>
              </a:rPr>
              <a:t>Open Access Week @ ASU</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153" name="Shape 153"/>
        <p:cNvGrpSpPr/>
        <p:nvPr/>
      </p:nvGrpSpPr>
      <p:grpSpPr>
        <a:xfrm>
          <a:off y="0" x="0"/>
          <a:ext cy="0" cx="0"/>
          <a:chOff y="0" x="0"/>
          <a:chExt cy="0" cx="0"/>
        </a:xfrm>
      </p:grpSpPr>
      <p:sp>
        <p:nvSpPr>
          <p:cNvPr id="154" name="Shape 154"/>
          <p:cNvSpPr/>
          <p:nvPr/>
        </p:nvSpPr>
        <p:spPr>
          <a:xfrm>
            <a:off y="6211675" x="7444275"/>
            <a:ext cy="646324" cx="1646348"/>
          </a:xfrm>
          <a:prstGeom prst="rect">
            <a:avLst/>
          </a:prstGeom>
          <a:blipFill>
            <a:blip r:embed="rId3"/>
            <a:stretch>
              <a:fillRect/>
            </a:stretch>
          </a:blipFill>
        </p:spPr>
      </p:sp>
      <p:sp>
        <p:nvSpPr>
          <p:cNvPr id="155" name="Shape 155"/>
          <p:cNvSpPr/>
          <p:nvPr/>
        </p:nvSpPr>
        <p:spPr>
          <a:xfrm>
            <a:off y="4249850" x="399125"/>
            <a:ext cy="2305425" cx="4460500"/>
          </a:xfrm>
          <a:prstGeom prst="rect">
            <a:avLst/>
          </a:prstGeom>
          <a:blipFill>
            <a:blip r:embed="rId4"/>
            <a:stretch>
              <a:fillRect/>
            </a:stretch>
          </a:blipFill>
        </p:spPr>
      </p:sp>
      <p:sp>
        <p:nvSpPr>
          <p:cNvPr id="156" name="Shape 156"/>
          <p:cNvSpPr/>
          <p:nvPr/>
        </p:nvSpPr>
        <p:spPr>
          <a:xfrm>
            <a:off y="1180900" x="4859625"/>
            <a:ext cy="4794437" cx="4284375"/>
          </a:xfrm>
          <a:prstGeom prst="rect">
            <a:avLst/>
          </a:prstGeom>
          <a:blipFill>
            <a:blip r:embed="rId5"/>
            <a:stretch>
              <a:fillRect/>
            </a:stretch>
          </a:blipFill>
        </p:spPr>
      </p:sp>
      <p:sp>
        <p:nvSpPr>
          <p:cNvPr id="157" name="Shape 157"/>
          <p:cNvSpPr/>
          <p:nvPr/>
        </p:nvSpPr>
        <p:spPr>
          <a:xfrm>
            <a:off y="1299400" x="322200"/>
            <a:ext cy="2939624" cx="4410898"/>
          </a:xfrm>
          <a:prstGeom prst="rect">
            <a:avLst/>
          </a:prstGeom>
          <a:blipFill>
            <a:blip r:embed="rId6"/>
            <a:stretch>
              <a:fillRect/>
            </a:stretch>
          </a:blipFill>
        </p:spPr>
      </p:sp>
      <p:sp>
        <p:nvSpPr>
          <p:cNvPr id="158" name="Shape 158"/>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rgbClr val="000000"/>
                </a:solidFill>
                <a:latin typeface="Arial"/>
                <a:ea typeface="Arial"/>
                <a:cs typeface="Arial"/>
                <a:sym typeface="Arial"/>
                <a:rtl val="0"/>
              </a:rPr>
              <a:t>Open Access Week @ ASU</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162" name="Shape 162"/>
        <p:cNvGrpSpPr/>
        <p:nvPr/>
      </p:nvGrpSpPr>
      <p:grpSpPr>
        <a:xfrm>
          <a:off y="0" x="0"/>
          <a:ext cy="0" cx="0"/>
          <a:chOff y="0" x="0"/>
          <a:chExt cy="0" cx="0"/>
        </a:xfrm>
      </p:grpSpPr>
      <p:sp>
        <p:nvSpPr>
          <p:cNvPr id="163" name="Shape 163"/>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rgbClr val="000000"/>
                </a:solidFill>
                <a:latin typeface="Arial"/>
                <a:ea typeface="Arial"/>
                <a:cs typeface="Arial"/>
                <a:sym typeface="Arial"/>
                <a:rtl val="0"/>
              </a:rPr>
              <a:t>Open Access Week @ ASU</a:t>
            </a:r>
            <a:r>
              <a:rPr strike="noStrike" u="none" b="1" cap="none" baseline="0" sz="1600" lang="en-US" i="0">
                <a:solidFill>
                  <a:schemeClr val="dk2"/>
                </a:solidFill>
                <a:latin typeface="Arial"/>
                <a:ea typeface="Arial"/>
                <a:cs typeface="Arial"/>
                <a:sym typeface="Arial"/>
                <a:rtl val="0"/>
              </a:rPr>
              <a:t> </a:t>
            </a:r>
          </a:p>
        </p:txBody>
      </p:sp>
      <p:sp>
        <p:nvSpPr>
          <p:cNvPr id="164" name="Shape 164"/>
          <p:cNvSpPr/>
          <p:nvPr/>
        </p:nvSpPr>
        <p:spPr>
          <a:xfrm>
            <a:off y="6211675" x="7425075"/>
            <a:ext cy="646324" cx="1646348"/>
          </a:xfrm>
          <a:prstGeom prst="rect">
            <a:avLst/>
          </a:prstGeom>
          <a:blipFill>
            <a:blip r:embed="rId3"/>
            <a:stretch>
              <a:fillRect/>
            </a:stretch>
          </a:blipFill>
        </p:spPr>
      </p:sp>
      <p:sp>
        <p:nvSpPr>
          <p:cNvPr id="165" name="Shape 165"/>
          <p:cNvSpPr txBox="1"/>
          <p:nvPr/>
        </p:nvSpPr>
        <p:spPr>
          <a:xfrm>
            <a:off y="988950" x="149075"/>
            <a:ext cy="347700" cx="3804000"/>
          </a:xfrm>
          <a:prstGeom prst="rect">
            <a:avLst/>
          </a:prstGeom>
          <a:noFill/>
          <a:ln>
            <a:noFill/>
          </a:ln>
        </p:spPr>
        <p:txBody>
          <a:bodyPr bIns="91425" rIns="91425" lIns="91425" tIns="91425" anchor="t" anchorCtr="0">
            <a:noAutofit/>
          </a:bodyPr>
          <a:lstStyle/>
          <a:p/>
        </p:txBody>
      </p:sp>
      <p:sp>
        <p:nvSpPr>
          <p:cNvPr id="166" name="Shape 166"/>
          <p:cNvSpPr/>
          <p:nvPr/>
        </p:nvSpPr>
        <p:spPr>
          <a:xfrm>
            <a:off y="988950" x="965700"/>
            <a:ext cy="5706525" cx="5493825"/>
          </a:xfrm>
          <a:prstGeom prst="rect">
            <a:avLst/>
          </a:prstGeom>
          <a:blipFill>
            <a:blip r:embed="rId4"/>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alpha val="0"/>
          </a:schemeClr>
        </a:solidFill>
      </p:bgPr>
    </p:bg>
    <p:spTree>
      <p:nvGrpSpPr>
        <p:cNvPr id="170" name="Shape 170"/>
        <p:cNvGrpSpPr/>
        <p:nvPr/>
      </p:nvGrpSpPr>
      <p:grpSpPr>
        <a:xfrm>
          <a:off y="0" x="0"/>
          <a:ext cy="0" cx="0"/>
          <a:chOff y="0" x="0"/>
          <a:chExt cy="0" cx="0"/>
        </a:xfrm>
      </p:grpSpPr>
      <p:sp>
        <p:nvSpPr>
          <p:cNvPr id="171" name="Shape 171"/>
          <p:cNvSpPr txBox="1"/>
          <p:nvPr>
            <p:ph type="title"/>
          </p:nvPr>
        </p:nvSpPr>
        <p:spPr>
          <a:xfrm>
            <a:off y="457200" x="76200"/>
            <a:ext cy="487498"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Arial"/>
              <a:buNone/>
            </a:pPr>
            <a:r>
              <a:rPr strike="noStrike" u="none" b="1" cap="none" baseline="0" sz="1600" lang="en-US" i="0">
                <a:solidFill>
                  <a:schemeClr val="dk2"/>
                </a:solidFill>
                <a:latin typeface="Arial"/>
                <a:ea typeface="Arial"/>
                <a:cs typeface="Arial"/>
                <a:sym typeface="Arial"/>
                <a:rtl val="0"/>
              </a:rPr>
              <a:t>Opening Minds to Open Access: </a:t>
            </a:r>
            <a:r>
              <a:rPr strike="noStrike" u="none" b="1" cap="none" baseline="0" sz="1600" lang="en-US" i="0">
                <a:solidFill>
                  <a:srgbClr val="000000"/>
                </a:solidFill>
                <a:latin typeface="Arial"/>
                <a:ea typeface="Arial"/>
                <a:cs typeface="Arial"/>
                <a:sym typeface="Arial"/>
                <a:rtl val="0"/>
              </a:rPr>
              <a:t>Open Access Week @ ASU</a:t>
            </a:r>
            <a:r>
              <a:rPr strike="noStrike" u="none" b="1" cap="none" baseline="0" sz="1600" lang="en-US" i="0">
                <a:solidFill>
                  <a:schemeClr val="dk2"/>
                </a:solidFill>
                <a:latin typeface="Arial"/>
                <a:ea typeface="Arial"/>
                <a:cs typeface="Arial"/>
                <a:sym typeface="Arial"/>
                <a:rtl val="0"/>
              </a:rPr>
              <a:t> </a:t>
            </a:r>
          </a:p>
        </p:txBody>
      </p:sp>
      <p:sp>
        <p:nvSpPr>
          <p:cNvPr id="172" name="Shape 172"/>
          <p:cNvSpPr/>
          <p:nvPr/>
        </p:nvSpPr>
        <p:spPr>
          <a:xfrm>
            <a:off y="6211675" x="7444275"/>
            <a:ext cy="646324" cx="1646348"/>
          </a:xfrm>
          <a:prstGeom prst="rect">
            <a:avLst/>
          </a:prstGeom>
          <a:blipFill>
            <a:blip r:embed="rId3"/>
            <a:stretch>
              <a:fillRect/>
            </a:stretch>
          </a:blipFill>
        </p:spPr>
      </p:sp>
      <p:sp>
        <p:nvSpPr>
          <p:cNvPr id="173" name="Shape 173"/>
          <p:cNvSpPr/>
          <p:nvPr/>
        </p:nvSpPr>
        <p:spPr>
          <a:xfrm>
            <a:off y="1098600" x="469500"/>
            <a:ext cy="4990436" cx="7577150"/>
          </a:xfrm>
          <a:prstGeom prst="rect">
            <a:avLst/>
          </a:prstGeom>
          <a:blipFill>
            <a:blip r:embed="rId4"/>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