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74DC-23C9-44DC-A8EC-A0169BA9ADF0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ED6B25-2CC6-487E-B8BE-82E1946500A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74DC-23C9-44DC-A8EC-A0169BA9ADF0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D6B25-2CC6-487E-B8BE-82E1946500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74DC-23C9-44DC-A8EC-A0169BA9ADF0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D6B25-2CC6-487E-B8BE-82E1946500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74DC-23C9-44DC-A8EC-A0169BA9ADF0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D6B25-2CC6-487E-B8BE-82E1946500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74DC-23C9-44DC-A8EC-A0169BA9ADF0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D6B25-2CC6-487E-B8BE-82E1946500A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74DC-23C9-44DC-A8EC-A0169BA9ADF0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D6B25-2CC6-487E-B8BE-82E1946500A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74DC-23C9-44DC-A8EC-A0169BA9ADF0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D6B25-2CC6-487E-B8BE-82E1946500A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74DC-23C9-44DC-A8EC-A0169BA9ADF0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D6B25-2CC6-487E-B8BE-82E1946500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74DC-23C9-44DC-A8EC-A0169BA9ADF0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D6B25-2CC6-487E-B8BE-82E1946500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74DC-23C9-44DC-A8EC-A0169BA9ADF0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D6B25-2CC6-487E-B8BE-82E1946500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74DC-23C9-44DC-A8EC-A0169BA9ADF0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D6B25-2CC6-487E-B8BE-82E1946500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B8174DC-23C9-44DC-A8EC-A0169BA9ADF0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3ED6B25-2CC6-487E-B8BE-82E1946500A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/>
          <a:p>
            <a:r>
              <a:rPr lang="en-US" sz="4000" dirty="0" smtClean="0"/>
              <a:t>Lincoln Ragsdale’s Emancipation Proclamation Radio Shows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9600" y="3886200"/>
            <a:ext cx="4191000" cy="1447800"/>
          </a:xfrm>
        </p:spPr>
        <p:txBody>
          <a:bodyPr>
            <a:normAutofit lnSpcReduction="10000"/>
          </a:bodyPr>
          <a:lstStyle/>
          <a:p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</a:rPr>
              <a:t>Robert Spindler</a:t>
            </a:r>
          </a:p>
          <a:p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</a:rPr>
              <a:t>Curator, Arizona Collection</a:t>
            </a:r>
          </a:p>
          <a:p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</a:rPr>
              <a:t>Speaking the Unspeakable Conference</a:t>
            </a:r>
          </a:p>
          <a:p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</a:rPr>
              <a:t>Saturday February 18, 2017</a:t>
            </a:r>
          </a:p>
          <a:p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</a:rPr>
              <a:t>rob.spindler@asu.edu</a:t>
            </a:r>
            <a:endParaRPr lang="en-US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181600"/>
            <a:ext cx="3711290" cy="1253233"/>
          </a:xfrm>
          <a:prstGeom prst="rect">
            <a:avLst/>
          </a:prstGeom>
        </p:spPr>
      </p:pic>
      <p:pic>
        <p:nvPicPr>
          <p:cNvPr id="5" name="Intro_final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77000" y="55034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13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5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r>
              <a:rPr lang="en-US" sz="4400" dirty="0" smtClean="0"/>
              <a:t>Lincoln Ragsdale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599"/>
            <a:ext cx="4114800" cy="3733801"/>
          </a:xfrm>
        </p:spPr>
        <p:txBody>
          <a:bodyPr>
            <a:normAutofit fontScale="77500" lnSpcReduction="20000"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Founded Ragsdale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Mortuary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and Valley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Life Insurance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Co.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dirty="0" smtClean="0">
              <a:solidFill>
                <a:schemeClr val="accent6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dirty="0" smtClean="0">
              <a:solidFill>
                <a:schemeClr val="accent6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Known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for their integrated workforce and opportunities for job training and advancement for black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workers.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dirty="0" smtClean="0">
              <a:solidFill>
                <a:schemeClr val="accent6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Lincoln and Eleanor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were important civil rights leaders in the Valley’s black community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76400"/>
            <a:ext cx="3722488" cy="408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45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r>
              <a:rPr lang="en-US" sz="4400" dirty="0" smtClean="0"/>
              <a:t>Maricopa County NAACP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599"/>
            <a:ext cx="4114800" cy="4008121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Lincoln Ragsdale was Vice </a:t>
            </a:r>
            <a:r>
              <a:rPr lang="en-US" sz="20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President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20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Worked 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with NAACP President </a:t>
            </a:r>
            <a:r>
              <a:rPr lang="en-US" sz="20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Rev. 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George Brooks of </a:t>
            </a:r>
            <a:r>
              <a:rPr lang="en-US" sz="2000" dirty="0" err="1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Southminister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Presbyterian Church on employment discrimination </a:t>
            </a:r>
            <a:r>
              <a:rPr lang="en-US" sz="20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issues 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endParaRPr lang="en-US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20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Brooks 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good cop </a:t>
            </a:r>
            <a:r>
              <a:rPr lang="en-US" sz="20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/ Ragsdale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     bad cop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33600"/>
            <a:ext cx="4349724" cy="289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10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z="4000" dirty="0" smtClean="0"/>
              <a:t>Emancipation Proclamation Radio Shows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4114800" cy="3627120"/>
          </a:xfrm>
          <a:ln>
            <a:noFill/>
          </a:ln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KCAC radio, 1963-1964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endParaRPr 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Austin Coleman, host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endParaRPr 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30 minute Sunday morning gospel music show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endParaRPr 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NAACP update by Ragsdale in every broadcast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508827"/>
            <a:ext cx="40005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16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sz="4000" dirty="0" smtClean="0"/>
              <a:t>KCAC Radio Show Clips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727" y="2133600"/>
            <a:ext cx="4114800" cy="3627120"/>
          </a:xfrm>
          <a:ln>
            <a:noFill/>
          </a:ln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Eyewitness account: 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     El Rey Café Sit-in,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ca.</a:t>
            </a:r>
            <a:endParaRPr lang="en-US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    September 1,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1963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1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Echoes the March on Washington of August 28</a:t>
            </a:r>
            <a:r>
              <a:rPr lang="en-US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th</a:t>
            </a:r>
            <a:endParaRPr lang="en-US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“Stepped Up” Integration movement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“Decency” in housing, education, employment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Christian faith gives “strength”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We Shall Overcome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209800"/>
            <a:ext cx="4000500" cy="2667000"/>
          </a:xfrm>
          <a:prstGeom prst="rect">
            <a:avLst/>
          </a:prstGeom>
        </p:spPr>
      </p:pic>
      <p:pic>
        <p:nvPicPr>
          <p:cNvPr id="5" name="ASU-011_final_excerp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29000" y="2933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28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7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sz="4000" dirty="0" smtClean="0"/>
              <a:t>KCAC Radio Show Clips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727" y="2133600"/>
            <a:ext cx="4114800" cy="362712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Ragsdale’s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Easter message Sunday March 22,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1964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1000" dirty="0" smtClean="0">
              <a:solidFill>
                <a:schemeClr val="tx1"/>
              </a:solidFill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Christian values of equality and brotherhood</a:t>
            </a:r>
          </a:p>
          <a:p>
            <a:pPr marL="457200" lvl="1" indent="0">
              <a:lnSpc>
                <a:spcPct val="115000"/>
              </a:lnSpc>
              <a:spcBef>
                <a:spcPts val="0"/>
              </a:spcBef>
              <a:buNone/>
            </a:pPr>
            <a:endParaRPr lang="en-US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Compares the sacrifice of Jesus to those of the community “What price are you willing to pay?”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209800"/>
            <a:ext cx="4000500" cy="2667000"/>
          </a:xfrm>
          <a:prstGeom prst="rect">
            <a:avLst/>
          </a:prstGeom>
        </p:spPr>
      </p:pic>
      <p:pic>
        <p:nvPicPr>
          <p:cNvPr id="6" name="ASU-007_final_excerp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39309" y="304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94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9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sz="4000" dirty="0" smtClean="0"/>
              <a:t>For More Information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931920"/>
          </a:xfrm>
          <a:ln>
            <a:noFill/>
          </a:ln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Lincoln Ragsdale Emancipation Proclamation Audio Recordings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 (google: Lincoln Ragsdale Audio)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Matthew C. Whitaker, </a:t>
            </a:r>
            <a:r>
              <a:rPr lang="en-US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Race Work: The Rise of Civil Rights in the Urban West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, 2005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Mary Melcher,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“Blacks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and Whites Together: Interracial Leadership in the Phoenix Civil Rights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Movement” </a:t>
            </a:r>
            <a:r>
              <a:rPr lang="en-US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Journal of Arizona History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 32(2):195-216 (1991).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endParaRPr lang="en-US" dirty="0" smtClean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05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/>
          <a:p>
            <a:r>
              <a:rPr lang="en-US" sz="4000" dirty="0" smtClean="0"/>
              <a:t>Lincoln Ragsdale’s Emancipation Proclamation Radio Shows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9600" y="3886200"/>
            <a:ext cx="4191000" cy="1447800"/>
          </a:xfrm>
        </p:spPr>
        <p:txBody>
          <a:bodyPr>
            <a:normAutofit lnSpcReduction="10000"/>
          </a:bodyPr>
          <a:lstStyle/>
          <a:p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</a:rPr>
              <a:t>Robert Spindler</a:t>
            </a:r>
          </a:p>
          <a:p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</a:rPr>
              <a:t>Curator, Arizona Collection</a:t>
            </a:r>
          </a:p>
          <a:p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</a:rPr>
              <a:t>Speaking the Unspeakable Conference</a:t>
            </a:r>
          </a:p>
          <a:p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</a:rPr>
              <a:t>Saturday February 18, 2017</a:t>
            </a:r>
          </a:p>
          <a:p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</a:rPr>
              <a:t>rob.spindler@asu.edu</a:t>
            </a:r>
            <a:endParaRPr lang="en-US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181600"/>
            <a:ext cx="3711290" cy="125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22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116</TotalTime>
  <Words>294</Words>
  <Application>Microsoft Office PowerPoint</Application>
  <PresentationFormat>On-screen Show (4:3)</PresentationFormat>
  <Paragraphs>58</Paragraphs>
  <Slides>8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Executive</vt:lpstr>
      <vt:lpstr>Lincoln Ragsdale’s Emancipation Proclamation Radio Shows</vt:lpstr>
      <vt:lpstr>Lincoln Ragsdale</vt:lpstr>
      <vt:lpstr>Maricopa County NAACP</vt:lpstr>
      <vt:lpstr>Emancipation Proclamation Radio Shows</vt:lpstr>
      <vt:lpstr>KCAC Radio Show Clips</vt:lpstr>
      <vt:lpstr>KCAC Radio Show Clips</vt:lpstr>
      <vt:lpstr>For More Information</vt:lpstr>
      <vt:lpstr>Lincoln Ragsdale’s Emancipation Proclamation Radio Shows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Lincoln Ragsdale’s Emancipation Proclamation Radio Shows</dc:title>
  <dc:creator>Robert Spindler</dc:creator>
  <cp:lastModifiedBy>Robert Spindler</cp:lastModifiedBy>
  <cp:revision>15</cp:revision>
  <dcterms:created xsi:type="dcterms:W3CDTF">2017-02-09T19:31:19Z</dcterms:created>
  <dcterms:modified xsi:type="dcterms:W3CDTF">2017-02-17T19:42:28Z</dcterms:modified>
</cp:coreProperties>
</file>