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3"/>
  </p:notesMasterIdLst>
  <p:handoutMasterIdLst>
    <p:handoutMasterId r:id="rId4"/>
  </p:handoutMasterIdLst>
  <p:sldIdLst>
    <p:sldId id="294" r:id="rId2"/>
  </p:sldIdLst>
  <p:sldSz cx="43891200" cy="32918400"/>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1978025" indent="-1597025"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3959225" indent="-3197225"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5940425" indent="-4797425"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7921625" indent="-6397625"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CC66"/>
    <a:srgbClr val="FFCC99"/>
    <a:srgbClr val="81B62A"/>
    <a:srgbClr val="FF99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93" autoAdjust="0"/>
    <p:restoredTop sz="96046" autoAdjust="0"/>
  </p:normalViewPr>
  <p:slideViewPr>
    <p:cSldViewPr>
      <p:cViewPr>
        <p:scale>
          <a:sx n="40" d="100"/>
          <a:sy n="40" d="100"/>
        </p:scale>
        <p:origin x="-2118" y="-3624"/>
      </p:cViewPr>
      <p:guideLst>
        <p:guide orient="horz" pos="10368"/>
        <p:guide pos="13824"/>
      </p:guideLst>
    </p:cSldViewPr>
  </p:slideViewPr>
  <p:notesTextViewPr>
    <p:cViewPr>
      <p:scale>
        <a:sx n="100" d="100"/>
        <a:sy n="100" d="100"/>
      </p:scale>
      <p:origin x="0" y="0"/>
    </p:cViewPr>
  </p:notesTextViewPr>
  <p:notesViewPr>
    <p:cSldViewPr>
      <p:cViewPr varScale="1">
        <p:scale>
          <a:sx n="84" d="100"/>
          <a:sy n="84" d="100"/>
        </p:scale>
        <p:origin x="-18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5067544-2C21-4A09-965E-B57B906CD28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5843" name="Rectangle 3">
            <a:extLst>
              <a:ext uri="{FF2B5EF4-FFF2-40B4-BE49-F238E27FC236}">
                <a16:creationId xmlns:a16="http://schemas.microsoft.com/office/drawing/2014/main" id="{5BE112C6-9F5F-4917-BED6-58B63D152CB6}"/>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35844" name="Rectangle 4">
            <a:extLst>
              <a:ext uri="{FF2B5EF4-FFF2-40B4-BE49-F238E27FC236}">
                <a16:creationId xmlns:a16="http://schemas.microsoft.com/office/drawing/2014/main" id="{B301F920-3F4C-4FA1-A139-4B383F521757}"/>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5845" name="Rectangle 5">
            <a:extLst>
              <a:ext uri="{FF2B5EF4-FFF2-40B4-BE49-F238E27FC236}">
                <a16:creationId xmlns:a16="http://schemas.microsoft.com/office/drawing/2014/main" id="{439313CF-FEFF-43E0-A917-F1461F49F55E}"/>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74279671-4A0C-4504-BE7D-04F148868B82}"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ED531A-1463-4B79-A17E-A9C69B25AA5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Verdana" pitchFamily="34"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7C76370F-B7F4-4E8E-954F-386C5799097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A2BC2E0-FCD3-47C2-8B15-31E929C73F22}" type="datetimeFigureOut">
              <a:rPr lang="en-US" altLang="en-US"/>
              <a:pPr/>
              <a:t>9/24/2017</a:t>
            </a:fld>
            <a:endParaRPr lang="en-US" altLang="en-US"/>
          </a:p>
        </p:txBody>
      </p:sp>
      <p:sp>
        <p:nvSpPr>
          <p:cNvPr id="4" name="Slide Image Placeholder 3">
            <a:extLst>
              <a:ext uri="{FF2B5EF4-FFF2-40B4-BE49-F238E27FC236}">
                <a16:creationId xmlns:a16="http://schemas.microsoft.com/office/drawing/2014/main" id="{0B7A2971-34D3-4102-ABD1-961322F9F4B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4CFD6BC-BA84-44FF-9161-AE21B4FB764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1A57A15-3D96-458C-A524-F42438ABF01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Verdana" pitchFamily="34"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DEED1E20-49F1-4044-B39B-8AD0F08D74E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BA218FC-FFDC-4CCD-9621-433B9AB1CF6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200" kern="1200">
        <a:solidFill>
          <a:schemeClr val="tx1"/>
        </a:solidFill>
        <a:latin typeface="+mn-lt"/>
        <a:ea typeface="MS PGothic" pitchFamily="34" charset="-128"/>
        <a:cs typeface="MS PGothic" charset="0"/>
      </a:defRPr>
    </a:lvl1pPr>
    <a:lvl2pPr marL="1978025" algn="l" rtl="0" eaLnBrk="0" fontAlgn="base" hangingPunct="0">
      <a:spcBef>
        <a:spcPct val="30000"/>
      </a:spcBef>
      <a:spcAft>
        <a:spcPct val="0"/>
      </a:spcAft>
      <a:defRPr sz="5200" kern="1200">
        <a:solidFill>
          <a:schemeClr val="tx1"/>
        </a:solidFill>
        <a:latin typeface="+mn-lt"/>
        <a:ea typeface="MS PGothic" pitchFamily="34" charset="-128"/>
        <a:cs typeface="MS PGothic" charset="0"/>
      </a:defRPr>
    </a:lvl2pPr>
    <a:lvl3pPr marL="3959225" algn="l" rtl="0" eaLnBrk="0" fontAlgn="base" hangingPunct="0">
      <a:spcBef>
        <a:spcPct val="30000"/>
      </a:spcBef>
      <a:spcAft>
        <a:spcPct val="0"/>
      </a:spcAft>
      <a:defRPr sz="5200" kern="1200">
        <a:solidFill>
          <a:schemeClr val="tx1"/>
        </a:solidFill>
        <a:latin typeface="+mn-lt"/>
        <a:ea typeface="MS PGothic" pitchFamily="34" charset="-128"/>
        <a:cs typeface="MS PGothic" charset="0"/>
      </a:defRPr>
    </a:lvl3pPr>
    <a:lvl4pPr marL="5940425" algn="l" rtl="0" eaLnBrk="0" fontAlgn="base" hangingPunct="0">
      <a:spcBef>
        <a:spcPct val="30000"/>
      </a:spcBef>
      <a:spcAft>
        <a:spcPct val="0"/>
      </a:spcAft>
      <a:defRPr sz="5200" kern="1200">
        <a:solidFill>
          <a:schemeClr val="tx1"/>
        </a:solidFill>
        <a:latin typeface="+mn-lt"/>
        <a:ea typeface="MS PGothic" pitchFamily="34" charset="-128"/>
        <a:cs typeface="MS PGothic" charset="0"/>
      </a:defRPr>
    </a:lvl4pPr>
    <a:lvl5pPr marL="7921625" algn="l" rtl="0" eaLnBrk="0" fontAlgn="base" hangingPunct="0">
      <a:spcBef>
        <a:spcPct val="30000"/>
      </a:spcBef>
      <a:spcAft>
        <a:spcPct val="0"/>
      </a:spcAft>
      <a:defRPr sz="5200" kern="1200">
        <a:solidFill>
          <a:schemeClr val="tx1"/>
        </a:solidFill>
        <a:latin typeface="+mn-lt"/>
        <a:ea typeface="MS PGothic" pitchFamily="34" charset="-128"/>
        <a:cs typeface="MS PGothic" charset="0"/>
      </a:defRPr>
    </a:lvl5pPr>
    <a:lvl6pPr marL="9904815" algn="l" defTabSz="3961925" rtl="0" eaLnBrk="1" latinLnBrk="0" hangingPunct="1">
      <a:defRPr sz="5200" kern="1200">
        <a:solidFill>
          <a:schemeClr val="tx1"/>
        </a:solidFill>
        <a:latin typeface="+mn-lt"/>
        <a:ea typeface="+mn-ea"/>
        <a:cs typeface="+mn-cs"/>
      </a:defRPr>
    </a:lvl6pPr>
    <a:lvl7pPr marL="11885771" algn="l" defTabSz="3961925" rtl="0" eaLnBrk="1" latinLnBrk="0" hangingPunct="1">
      <a:defRPr sz="5200" kern="1200">
        <a:solidFill>
          <a:schemeClr val="tx1"/>
        </a:solidFill>
        <a:latin typeface="+mn-lt"/>
        <a:ea typeface="+mn-ea"/>
        <a:cs typeface="+mn-cs"/>
      </a:defRPr>
    </a:lvl7pPr>
    <a:lvl8pPr marL="13866736" algn="l" defTabSz="3961925" rtl="0" eaLnBrk="1" latinLnBrk="0" hangingPunct="1">
      <a:defRPr sz="5200" kern="1200">
        <a:solidFill>
          <a:schemeClr val="tx1"/>
        </a:solidFill>
        <a:latin typeface="+mn-lt"/>
        <a:ea typeface="+mn-ea"/>
        <a:cs typeface="+mn-cs"/>
      </a:defRPr>
    </a:lvl8pPr>
    <a:lvl9pPr marL="15847701" algn="l" defTabSz="3961925" rtl="0" eaLnBrk="1" latinLnBrk="0" hangingPunct="1">
      <a:defRPr sz="5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1E3ED6C3-35C3-47DD-9B39-5AA541438A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C90C8741-3030-4469-B11C-E5C05A2A0B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7" name="Slide Number Placeholder 3">
            <a:extLst>
              <a:ext uri="{FF2B5EF4-FFF2-40B4-BE49-F238E27FC236}">
                <a16:creationId xmlns:a16="http://schemas.microsoft.com/office/drawing/2014/main" id="{1158D65A-D028-4236-A622-58C88DA099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fld id="{AE2D2666-E610-4C43-8241-A38D62DD6AAC}" type="slidenum">
              <a:rPr lang="en-US" altLang="en-US" sz="1200"/>
              <a:pPr/>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64"/>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1980809" indent="0" algn="ctr">
              <a:buNone/>
              <a:defRPr>
                <a:solidFill>
                  <a:schemeClr val="tx1">
                    <a:tint val="75000"/>
                  </a:schemeClr>
                </a:solidFill>
              </a:defRPr>
            </a:lvl2pPr>
            <a:lvl3pPr marL="3961605" indent="0" algn="ctr">
              <a:buNone/>
              <a:defRPr>
                <a:solidFill>
                  <a:schemeClr val="tx1">
                    <a:tint val="75000"/>
                  </a:schemeClr>
                </a:solidFill>
              </a:defRPr>
            </a:lvl3pPr>
            <a:lvl4pPr marL="5942409" indent="0" algn="ctr">
              <a:buNone/>
              <a:defRPr>
                <a:solidFill>
                  <a:schemeClr val="tx1">
                    <a:tint val="75000"/>
                  </a:schemeClr>
                </a:solidFill>
              </a:defRPr>
            </a:lvl4pPr>
            <a:lvl5pPr marL="7923218" indent="0" algn="ctr">
              <a:buNone/>
              <a:defRPr>
                <a:solidFill>
                  <a:schemeClr val="tx1">
                    <a:tint val="75000"/>
                  </a:schemeClr>
                </a:solidFill>
              </a:defRPr>
            </a:lvl5pPr>
            <a:lvl6pPr marL="9904022" indent="0" algn="ctr">
              <a:buNone/>
              <a:defRPr>
                <a:solidFill>
                  <a:schemeClr val="tx1">
                    <a:tint val="75000"/>
                  </a:schemeClr>
                </a:solidFill>
              </a:defRPr>
            </a:lvl6pPr>
            <a:lvl7pPr marL="11884818" indent="0" algn="ctr">
              <a:buNone/>
              <a:defRPr>
                <a:solidFill>
                  <a:schemeClr val="tx1">
                    <a:tint val="75000"/>
                  </a:schemeClr>
                </a:solidFill>
              </a:defRPr>
            </a:lvl7pPr>
            <a:lvl8pPr marL="13865627" indent="0" algn="ctr">
              <a:buNone/>
              <a:defRPr>
                <a:solidFill>
                  <a:schemeClr val="tx1">
                    <a:tint val="75000"/>
                  </a:schemeClr>
                </a:solidFill>
              </a:defRPr>
            </a:lvl8pPr>
            <a:lvl9pPr marL="15846435"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DA493E8-2116-40F3-9F3F-AA72A6055B9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C514319-C4A8-472B-B541-6FE9F96179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25C372-9E7A-4264-91FE-E65E29723878}"/>
              </a:ext>
            </a:extLst>
          </p:cNvPr>
          <p:cNvSpPr>
            <a:spLocks noGrp="1"/>
          </p:cNvSpPr>
          <p:nvPr>
            <p:ph type="sldNum" sz="quarter" idx="12"/>
          </p:nvPr>
        </p:nvSpPr>
        <p:spPr/>
        <p:txBody>
          <a:bodyPr/>
          <a:lstStyle>
            <a:lvl1pPr>
              <a:defRPr/>
            </a:lvl1pPr>
          </a:lstStyle>
          <a:p>
            <a:fld id="{828EEE6E-1E1B-4DBD-A054-9F8A04987135}" type="slidenum">
              <a:rPr lang="en-US" altLang="en-US"/>
              <a:pPr/>
              <a:t>‹#›</a:t>
            </a:fld>
            <a:endParaRPr lang="en-US" altLang="en-US"/>
          </a:p>
        </p:txBody>
      </p:sp>
    </p:spTree>
    <p:extLst>
      <p:ext uri="{BB962C8B-B14F-4D97-AF65-F5344CB8AC3E}">
        <p14:creationId xmlns:p14="http://schemas.microsoft.com/office/powerpoint/2010/main" val="385499988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825A6-E77A-4620-86CE-F20DF7709CE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34414CA-7515-48E4-B03E-05C8BB75D4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FC636D-B961-4C86-BA6E-491AA8EEF24F}"/>
              </a:ext>
            </a:extLst>
          </p:cNvPr>
          <p:cNvSpPr>
            <a:spLocks noGrp="1"/>
          </p:cNvSpPr>
          <p:nvPr>
            <p:ph type="sldNum" sz="quarter" idx="12"/>
          </p:nvPr>
        </p:nvSpPr>
        <p:spPr/>
        <p:txBody>
          <a:bodyPr/>
          <a:lstStyle>
            <a:lvl1pPr>
              <a:defRPr/>
            </a:lvl1pPr>
          </a:lstStyle>
          <a:p>
            <a:fld id="{17A4E440-ED76-4E6E-B822-B9BBC5DC222D}" type="slidenum">
              <a:rPr lang="en-US" altLang="en-US"/>
              <a:pPr/>
              <a:t>‹#›</a:t>
            </a:fld>
            <a:endParaRPr lang="en-US" altLang="en-US"/>
          </a:p>
        </p:txBody>
      </p:sp>
    </p:spTree>
    <p:extLst>
      <p:ext uri="{BB962C8B-B14F-4D97-AF65-F5344CB8AC3E}">
        <p14:creationId xmlns:p14="http://schemas.microsoft.com/office/powerpoint/2010/main" val="132858555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201323" y="6149350"/>
            <a:ext cx="55298343" cy="13107924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291088" y="6149350"/>
            <a:ext cx="165178737" cy="1310792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97E807-1CB5-4E0B-8245-ECFBD319525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20A6C8F-DEFF-4D70-BCE6-B4AF9F6FD7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28869B-5A95-412D-AFB3-026FD397D67A}"/>
              </a:ext>
            </a:extLst>
          </p:cNvPr>
          <p:cNvSpPr>
            <a:spLocks noGrp="1"/>
          </p:cNvSpPr>
          <p:nvPr>
            <p:ph type="sldNum" sz="quarter" idx="12"/>
          </p:nvPr>
        </p:nvSpPr>
        <p:spPr/>
        <p:txBody>
          <a:bodyPr/>
          <a:lstStyle>
            <a:lvl1pPr>
              <a:defRPr/>
            </a:lvl1pPr>
          </a:lstStyle>
          <a:p>
            <a:fld id="{C53BF381-DAC8-4ADC-B984-EEED61836C74}" type="slidenum">
              <a:rPr lang="en-US" altLang="en-US"/>
              <a:pPr/>
              <a:t>‹#›</a:t>
            </a:fld>
            <a:endParaRPr lang="en-US" altLang="en-US"/>
          </a:p>
        </p:txBody>
      </p:sp>
    </p:spTree>
    <p:extLst>
      <p:ext uri="{BB962C8B-B14F-4D97-AF65-F5344CB8AC3E}">
        <p14:creationId xmlns:p14="http://schemas.microsoft.com/office/powerpoint/2010/main" val="31867578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D589A-596B-4421-B9F1-C9085B81D62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BB8AF87-7375-451A-8538-84F8BBD4CD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A561DD-DA82-47B1-A714-09B6447F801A}"/>
              </a:ext>
            </a:extLst>
          </p:cNvPr>
          <p:cNvSpPr>
            <a:spLocks noGrp="1"/>
          </p:cNvSpPr>
          <p:nvPr>
            <p:ph type="sldNum" sz="quarter" idx="12"/>
          </p:nvPr>
        </p:nvSpPr>
        <p:spPr/>
        <p:txBody>
          <a:bodyPr/>
          <a:lstStyle>
            <a:lvl1pPr>
              <a:defRPr/>
            </a:lvl1pPr>
          </a:lstStyle>
          <a:p>
            <a:fld id="{DE103D38-3A74-4AD2-B013-60C554F4ADFE}" type="slidenum">
              <a:rPr lang="en-US" altLang="en-US"/>
              <a:pPr/>
              <a:t>‹#›</a:t>
            </a:fld>
            <a:endParaRPr lang="en-US" altLang="en-US"/>
          </a:p>
        </p:txBody>
      </p:sp>
    </p:spTree>
    <p:extLst>
      <p:ext uri="{BB962C8B-B14F-4D97-AF65-F5344CB8AC3E}">
        <p14:creationId xmlns:p14="http://schemas.microsoft.com/office/powerpoint/2010/main" val="147799503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8"/>
            <a:ext cx="37307520" cy="6537960"/>
          </a:xfrm>
        </p:spPr>
        <p:txBody>
          <a:bodyPr anchor="t"/>
          <a:lstStyle>
            <a:lvl1pPr algn="l">
              <a:defRPr sz="17300" b="1" cap="all"/>
            </a:lvl1pPr>
          </a:lstStyle>
          <a:p>
            <a:r>
              <a:rPr lang="en-US"/>
              <a:t>Click to edit Master title style</a:t>
            </a:r>
          </a:p>
        </p:txBody>
      </p:sp>
      <p:sp>
        <p:nvSpPr>
          <p:cNvPr id="3" name="Text Placeholder 2"/>
          <p:cNvSpPr>
            <a:spLocks noGrp="1"/>
          </p:cNvSpPr>
          <p:nvPr>
            <p:ph type="body" idx="1"/>
          </p:nvPr>
        </p:nvSpPr>
        <p:spPr>
          <a:xfrm>
            <a:off x="3467103" y="13952246"/>
            <a:ext cx="37307520" cy="7200899"/>
          </a:xfrm>
        </p:spPr>
        <p:txBody>
          <a:bodyPr anchor="b"/>
          <a:lstStyle>
            <a:lvl1pPr marL="0" indent="0">
              <a:buNone/>
              <a:defRPr sz="8700">
                <a:solidFill>
                  <a:schemeClr val="tx1">
                    <a:tint val="75000"/>
                  </a:schemeClr>
                </a:solidFill>
              </a:defRPr>
            </a:lvl1pPr>
            <a:lvl2pPr marL="1980809" indent="0">
              <a:buNone/>
              <a:defRPr sz="7800">
                <a:solidFill>
                  <a:schemeClr val="tx1">
                    <a:tint val="75000"/>
                  </a:schemeClr>
                </a:solidFill>
              </a:defRPr>
            </a:lvl2pPr>
            <a:lvl3pPr marL="3961605" indent="0">
              <a:buNone/>
              <a:defRPr sz="6900">
                <a:solidFill>
                  <a:schemeClr val="tx1">
                    <a:tint val="75000"/>
                  </a:schemeClr>
                </a:solidFill>
              </a:defRPr>
            </a:lvl3pPr>
            <a:lvl4pPr marL="5942409" indent="0">
              <a:buNone/>
              <a:defRPr sz="6100">
                <a:solidFill>
                  <a:schemeClr val="tx1">
                    <a:tint val="75000"/>
                  </a:schemeClr>
                </a:solidFill>
              </a:defRPr>
            </a:lvl4pPr>
            <a:lvl5pPr marL="7923218" indent="0">
              <a:buNone/>
              <a:defRPr sz="6100">
                <a:solidFill>
                  <a:schemeClr val="tx1">
                    <a:tint val="75000"/>
                  </a:schemeClr>
                </a:solidFill>
              </a:defRPr>
            </a:lvl5pPr>
            <a:lvl6pPr marL="9904022" indent="0">
              <a:buNone/>
              <a:defRPr sz="6100">
                <a:solidFill>
                  <a:schemeClr val="tx1">
                    <a:tint val="75000"/>
                  </a:schemeClr>
                </a:solidFill>
              </a:defRPr>
            </a:lvl6pPr>
            <a:lvl7pPr marL="11884818" indent="0">
              <a:buNone/>
              <a:defRPr sz="6100">
                <a:solidFill>
                  <a:schemeClr val="tx1">
                    <a:tint val="75000"/>
                  </a:schemeClr>
                </a:solidFill>
              </a:defRPr>
            </a:lvl7pPr>
            <a:lvl8pPr marL="13865627" indent="0">
              <a:buNone/>
              <a:defRPr sz="6100">
                <a:solidFill>
                  <a:schemeClr val="tx1">
                    <a:tint val="75000"/>
                  </a:schemeClr>
                </a:solidFill>
              </a:defRPr>
            </a:lvl8pPr>
            <a:lvl9pPr marL="15846435" indent="0">
              <a:buNone/>
              <a:defRPr sz="61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A97B6B-7FD6-40EC-8828-AE2C92961EA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3FAE71E-7D3E-45A6-AE9E-8E1AE624AA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500440-2BF5-4845-B4FE-552CFBCBE163}"/>
              </a:ext>
            </a:extLst>
          </p:cNvPr>
          <p:cNvSpPr>
            <a:spLocks noGrp="1"/>
          </p:cNvSpPr>
          <p:nvPr>
            <p:ph type="sldNum" sz="quarter" idx="12"/>
          </p:nvPr>
        </p:nvSpPr>
        <p:spPr/>
        <p:txBody>
          <a:bodyPr/>
          <a:lstStyle>
            <a:lvl1pPr>
              <a:defRPr/>
            </a:lvl1pPr>
          </a:lstStyle>
          <a:p>
            <a:fld id="{DE2EF702-9EBB-4361-8F11-77082565F1FB}" type="slidenum">
              <a:rPr lang="en-US" altLang="en-US"/>
              <a:pPr/>
              <a:t>‹#›</a:t>
            </a:fld>
            <a:endParaRPr lang="en-US" altLang="en-US"/>
          </a:p>
        </p:txBody>
      </p:sp>
    </p:spTree>
    <p:extLst>
      <p:ext uri="{BB962C8B-B14F-4D97-AF65-F5344CB8AC3E}">
        <p14:creationId xmlns:p14="http://schemas.microsoft.com/office/powerpoint/2010/main" val="90996463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291066" y="35844480"/>
            <a:ext cx="110238537" cy="101384102"/>
          </a:xfrm>
        </p:spPr>
        <p:txBody>
          <a:bodyPr/>
          <a:lstStyle>
            <a:lvl1pPr>
              <a:defRPr sz="12200"/>
            </a:lvl1pPr>
            <a:lvl2pPr>
              <a:defRPr sz="10400"/>
            </a:lvl2pPr>
            <a:lvl3pPr>
              <a:defRPr sz="8700"/>
            </a:lvl3pPr>
            <a:lvl4pPr>
              <a:defRPr sz="7800"/>
            </a:lvl4pPr>
            <a:lvl5pPr>
              <a:defRPr sz="7800"/>
            </a:lvl5pPr>
            <a:lvl6pPr>
              <a:defRPr sz="7800"/>
            </a:lvl6pPr>
            <a:lvl7pPr>
              <a:defRPr sz="7800"/>
            </a:lvl7pPr>
            <a:lvl8pPr>
              <a:defRPr sz="7800"/>
            </a:lvl8pPr>
            <a:lvl9pPr>
              <a:defRPr sz="7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261145" y="35844480"/>
            <a:ext cx="110238543" cy="101384102"/>
          </a:xfrm>
        </p:spPr>
        <p:txBody>
          <a:bodyPr/>
          <a:lstStyle>
            <a:lvl1pPr>
              <a:defRPr sz="12200"/>
            </a:lvl1pPr>
            <a:lvl2pPr>
              <a:defRPr sz="10400"/>
            </a:lvl2pPr>
            <a:lvl3pPr>
              <a:defRPr sz="8700"/>
            </a:lvl3pPr>
            <a:lvl4pPr>
              <a:defRPr sz="7800"/>
            </a:lvl4pPr>
            <a:lvl5pPr>
              <a:defRPr sz="7800"/>
            </a:lvl5pPr>
            <a:lvl6pPr>
              <a:defRPr sz="7800"/>
            </a:lvl6pPr>
            <a:lvl7pPr>
              <a:defRPr sz="7800"/>
            </a:lvl7pPr>
            <a:lvl8pPr>
              <a:defRPr sz="7800"/>
            </a:lvl8pPr>
            <a:lvl9pPr>
              <a:defRPr sz="7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C70E948-7E80-4298-ADF1-734F88306A4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4F7B4D3-C484-45F1-B276-45D6C9A259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53E5506-9698-4F6E-92A8-A092A62B2BAC}"/>
              </a:ext>
            </a:extLst>
          </p:cNvPr>
          <p:cNvSpPr>
            <a:spLocks noGrp="1"/>
          </p:cNvSpPr>
          <p:nvPr>
            <p:ph type="sldNum" sz="quarter" idx="12"/>
          </p:nvPr>
        </p:nvSpPr>
        <p:spPr/>
        <p:txBody>
          <a:bodyPr/>
          <a:lstStyle>
            <a:lvl1pPr>
              <a:defRPr/>
            </a:lvl1pPr>
          </a:lstStyle>
          <a:p>
            <a:fld id="{EC012716-B063-42EE-B129-A32EB68420BE}" type="slidenum">
              <a:rPr lang="en-US" altLang="en-US"/>
              <a:pPr/>
              <a:t>‹#›</a:t>
            </a:fld>
            <a:endParaRPr lang="en-US" altLang="en-US"/>
          </a:p>
        </p:txBody>
      </p:sp>
    </p:spTree>
    <p:extLst>
      <p:ext uri="{BB962C8B-B14F-4D97-AF65-F5344CB8AC3E}">
        <p14:creationId xmlns:p14="http://schemas.microsoft.com/office/powerpoint/2010/main" val="427912751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3" y="7368544"/>
            <a:ext cx="19392903" cy="3070859"/>
          </a:xfrm>
        </p:spPr>
        <p:txBody>
          <a:bodyPr anchor="b"/>
          <a:lstStyle>
            <a:lvl1pPr marL="0" indent="0">
              <a:buNone/>
              <a:defRPr sz="10400" b="1"/>
            </a:lvl1pPr>
            <a:lvl2pPr marL="1980809" indent="0">
              <a:buNone/>
              <a:defRPr sz="8700" b="1"/>
            </a:lvl2pPr>
            <a:lvl3pPr marL="3961605" indent="0">
              <a:buNone/>
              <a:defRPr sz="7800" b="1"/>
            </a:lvl3pPr>
            <a:lvl4pPr marL="5942409" indent="0">
              <a:buNone/>
              <a:defRPr sz="6900" b="1"/>
            </a:lvl4pPr>
            <a:lvl5pPr marL="7923218" indent="0">
              <a:buNone/>
              <a:defRPr sz="6900" b="1"/>
            </a:lvl5pPr>
            <a:lvl6pPr marL="9904022" indent="0">
              <a:buNone/>
              <a:defRPr sz="6900" b="1"/>
            </a:lvl6pPr>
            <a:lvl7pPr marL="11884818" indent="0">
              <a:buNone/>
              <a:defRPr sz="6900" b="1"/>
            </a:lvl7pPr>
            <a:lvl8pPr marL="13865627" indent="0">
              <a:buNone/>
              <a:defRPr sz="6900" b="1"/>
            </a:lvl8pPr>
            <a:lvl9pPr marL="15846435" indent="0">
              <a:buNone/>
              <a:defRPr sz="6900" b="1"/>
            </a:lvl9pPr>
          </a:lstStyle>
          <a:p>
            <a:pPr lvl="0"/>
            <a:r>
              <a:rPr lang="en-US"/>
              <a:t>Click to edit Master text styles</a:t>
            </a:r>
          </a:p>
        </p:txBody>
      </p:sp>
      <p:sp>
        <p:nvSpPr>
          <p:cNvPr id="4" name="Content Placeholder 3"/>
          <p:cNvSpPr>
            <a:spLocks noGrp="1"/>
          </p:cNvSpPr>
          <p:nvPr>
            <p:ph sz="half" idx="2"/>
          </p:nvPr>
        </p:nvSpPr>
        <p:spPr>
          <a:xfrm>
            <a:off x="2194563" y="10439401"/>
            <a:ext cx="19392903" cy="18966182"/>
          </a:xfrm>
        </p:spPr>
        <p:txBody>
          <a:bodyPr/>
          <a:lstStyle>
            <a:lvl1pPr>
              <a:defRPr sz="10400"/>
            </a:lvl1pPr>
            <a:lvl2pPr>
              <a:defRPr sz="8700"/>
            </a:lvl2pPr>
            <a:lvl3pPr>
              <a:defRPr sz="7800"/>
            </a:lvl3pPr>
            <a:lvl4pPr>
              <a:defRPr sz="6900"/>
            </a:lvl4pPr>
            <a:lvl5pPr>
              <a:defRPr sz="6900"/>
            </a:lvl5pPr>
            <a:lvl6pPr>
              <a:defRPr sz="6900"/>
            </a:lvl6pPr>
            <a:lvl7pPr>
              <a:defRPr sz="6900"/>
            </a:lvl7pPr>
            <a:lvl8pPr>
              <a:defRPr sz="6900"/>
            </a:lvl8pPr>
            <a:lvl9pPr>
              <a:defRPr sz="6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400" b="1"/>
            </a:lvl1pPr>
            <a:lvl2pPr marL="1980809" indent="0">
              <a:buNone/>
              <a:defRPr sz="8700" b="1"/>
            </a:lvl2pPr>
            <a:lvl3pPr marL="3961605" indent="0">
              <a:buNone/>
              <a:defRPr sz="7800" b="1"/>
            </a:lvl3pPr>
            <a:lvl4pPr marL="5942409" indent="0">
              <a:buNone/>
              <a:defRPr sz="6900" b="1"/>
            </a:lvl4pPr>
            <a:lvl5pPr marL="7923218" indent="0">
              <a:buNone/>
              <a:defRPr sz="6900" b="1"/>
            </a:lvl5pPr>
            <a:lvl6pPr marL="9904022" indent="0">
              <a:buNone/>
              <a:defRPr sz="6900" b="1"/>
            </a:lvl6pPr>
            <a:lvl7pPr marL="11884818" indent="0">
              <a:buNone/>
              <a:defRPr sz="6900" b="1"/>
            </a:lvl7pPr>
            <a:lvl8pPr marL="13865627" indent="0">
              <a:buNone/>
              <a:defRPr sz="6900" b="1"/>
            </a:lvl8pPr>
            <a:lvl9pPr marL="15846435" indent="0">
              <a:buNone/>
              <a:defRPr sz="6900" b="1"/>
            </a:lvl9pPr>
          </a:lstStyle>
          <a:p>
            <a:pPr lvl="0"/>
            <a:r>
              <a:rPr lang="en-US"/>
              <a:t>Click to edit Master text styles</a:t>
            </a:r>
          </a:p>
        </p:txBody>
      </p:sp>
      <p:sp>
        <p:nvSpPr>
          <p:cNvPr id="6" name="Content Placeholder 5"/>
          <p:cNvSpPr>
            <a:spLocks noGrp="1"/>
          </p:cNvSpPr>
          <p:nvPr>
            <p:ph sz="quarter" idx="4"/>
          </p:nvPr>
        </p:nvSpPr>
        <p:spPr>
          <a:xfrm>
            <a:off x="22296128" y="10439401"/>
            <a:ext cx="19400520" cy="18966182"/>
          </a:xfrm>
        </p:spPr>
        <p:txBody>
          <a:bodyPr/>
          <a:lstStyle>
            <a:lvl1pPr>
              <a:defRPr sz="10400"/>
            </a:lvl1pPr>
            <a:lvl2pPr>
              <a:defRPr sz="8700"/>
            </a:lvl2pPr>
            <a:lvl3pPr>
              <a:defRPr sz="7800"/>
            </a:lvl3pPr>
            <a:lvl4pPr>
              <a:defRPr sz="6900"/>
            </a:lvl4pPr>
            <a:lvl5pPr>
              <a:defRPr sz="6900"/>
            </a:lvl5pPr>
            <a:lvl6pPr>
              <a:defRPr sz="6900"/>
            </a:lvl6pPr>
            <a:lvl7pPr>
              <a:defRPr sz="6900"/>
            </a:lvl7pPr>
            <a:lvl8pPr>
              <a:defRPr sz="6900"/>
            </a:lvl8pPr>
            <a:lvl9pPr>
              <a:defRPr sz="6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18B5079-5D92-4470-933A-C811FE5F9D8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8DAA659-08CA-46D9-8B29-4CC17D59AAE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4331DBC-FB80-44AE-98C2-F6CB8D7ACC75}"/>
              </a:ext>
            </a:extLst>
          </p:cNvPr>
          <p:cNvSpPr>
            <a:spLocks noGrp="1"/>
          </p:cNvSpPr>
          <p:nvPr>
            <p:ph type="sldNum" sz="quarter" idx="12"/>
          </p:nvPr>
        </p:nvSpPr>
        <p:spPr/>
        <p:txBody>
          <a:bodyPr/>
          <a:lstStyle>
            <a:lvl1pPr>
              <a:defRPr/>
            </a:lvl1pPr>
          </a:lstStyle>
          <a:p>
            <a:fld id="{34607D72-7329-4641-9E81-2D8E03941078}" type="slidenum">
              <a:rPr lang="en-US" altLang="en-US"/>
              <a:pPr/>
              <a:t>‹#›</a:t>
            </a:fld>
            <a:endParaRPr lang="en-US" altLang="en-US"/>
          </a:p>
        </p:txBody>
      </p:sp>
    </p:spTree>
    <p:extLst>
      <p:ext uri="{BB962C8B-B14F-4D97-AF65-F5344CB8AC3E}">
        <p14:creationId xmlns:p14="http://schemas.microsoft.com/office/powerpoint/2010/main" val="288684717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4319B11-1EE1-4438-9C74-D660565A39D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82664CA-A69C-4C97-A18A-B728B824A47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94AEBC-D7D9-4DA1-96F3-034FB7AD7ED2}"/>
              </a:ext>
            </a:extLst>
          </p:cNvPr>
          <p:cNvSpPr>
            <a:spLocks noGrp="1"/>
          </p:cNvSpPr>
          <p:nvPr>
            <p:ph type="sldNum" sz="quarter" idx="12"/>
          </p:nvPr>
        </p:nvSpPr>
        <p:spPr/>
        <p:txBody>
          <a:bodyPr/>
          <a:lstStyle>
            <a:lvl1pPr>
              <a:defRPr/>
            </a:lvl1pPr>
          </a:lstStyle>
          <a:p>
            <a:fld id="{8CD2665F-D38A-471F-9BBE-869F03BA8769}" type="slidenum">
              <a:rPr lang="en-US" altLang="en-US"/>
              <a:pPr/>
              <a:t>‹#›</a:t>
            </a:fld>
            <a:endParaRPr lang="en-US" altLang="en-US"/>
          </a:p>
        </p:txBody>
      </p:sp>
    </p:spTree>
    <p:extLst>
      <p:ext uri="{BB962C8B-B14F-4D97-AF65-F5344CB8AC3E}">
        <p14:creationId xmlns:p14="http://schemas.microsoft.com/office/powerpoint/2010/main" val="308649377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C7F202-6709-4630-B5F7-39D6CA13B92B}"/>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8108631-04CE-4562-93FF-049688514C6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E100D03-07F5-4A46-9D3C-763CDAE9C925}"/>
              </a:ext>
            </a:extLst>
          </p:cNvPr>
          <p:cNvSpPr>
            <a:spLocks noGrp="1"/>
          </p:cNvSpPr>
          <p:nvPr>
            <p:ph type="sldNum" sz="quarter" idx="12"/>
          </p:nvPr>
        </p:nvSpPr>
        <p:spPr/>
        <p:txBody>
          <a:bodyPr/>
          <a:lstStyle>
            <a:lvl1pPr>
              <a:defRPr/>
            </a:lvl1pPr>
          </a:lstStyle>
          <a:p>
            <a:fld id="{A0F8CC28-64D1-4156-B35C-67F348FA5079}" type="slidenum">
              <a:rPr lang="en-US" altLang="en-US"/>
              <a:pPr/>
              <a:t>‹#›</a:t>
            </a:fld>
            <a:endParaRPr lang="en-US" altLang="en-US"/>
          </a:p>
        </p:txBody>
      </p:sp>
    </p:spTree>
    <p:extLst>
      <p:ext uri="{BB962C8B-B14F-4D97-AF65-F5344CB8AC3E}">
        <p14:creationId xmlns:p14="http://schemas.microsoft.com/office/powerpoint/2010/main" val="134661753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85" y="1310640"/>
            <a:ext cx="14439903" cy="5577840"/>
          </a:xfrm>
        </p:spPr>
        <p:txBody>
          <a:bodyPr anchor="b"/>
          <a:lstStyle>
            <a:lvl1pPr algn="l">
              <a:defRPr sz="8700" b="1"/>
            </a:lvl1pPr>
          </a:lstStyle>
          <a:p>
            <a:r>
              <a:rPr lang="en-US"/>
              <a:t>Click to edit Master title style</a:t>
            </a:r>
          </a:p>
        </p:txBody>
      </p:sp>
      <p:sp>
        <p:nvSpPr>
          <p:cNvPr id="3" name="Content Placeholder 2"/>
          <p:cNvSpPr>
            <a:spLocks noGrp="1"/>
          </p:cNvSpPr>
          <p:nvPr>
            <p:ph idx="1"/>
          </p:nvPr>
        </p:nvSpPr>
        <p:spPr>
          <a:xfrm>
            <a:off x="17160240" y="1310663"/>
            <a:ext cx="24536400" cy="28094942"/>
          </a:xfrm>
        </p:spPr>
        <p:txBody>
          <a:bodyPr/>
          <a:lstStyle>
            <a:lvl1pPr>
              <a:defRPr sz="13800"/>
            </a:lvl1pPr>
            <a:lvl2pPr>
              <a:defRPr sz="12200"/>
            </a:lvl2pPr>
            <a:lvl3pPr>
              <a:defRPr sz="104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85" y="6888503"/>
            <a:ext cx="14439903" cy="22517102"/>
          </a:xfrm>
        </p:spPr>
        <p:txBody>
          <a:bodyPr/>
          <a:lstStyle>
            <a:lvl1pPr marL="0" indent="0">
              <a:buNone/>
              <a:defRPr sz="6100"/>
            </a:lvl1pPr>
            <a:lvl2pPr marL="1980809" indent="0">
              <a:buNone/>
              <a:defRPr sz="5200"/>
            </a:lvl2pPr>
            <a:lvl3pPr marL="3961605" indent="0">
              <a:buNone/>
              <a:defRPr sz="4300"/>
            </a:lvl3pPr>
            <a:lvl4pPr marL="5942409" indent="0">
              <a:buNone/>
              <a:defRPr sz="3900"/>
            </a:lvl4pPr>
            <a:lvl5pPr marL="7923218" indent="0">
              <a:buNone/>
              <a:defRPr sz="3900"/>
            </a:lvl5pPr>
            <a:lvl6pPr marL="9904022" indent="0">
              <a:buNone/>
              <a:defRPr sz="3900"/>
            </a:lvl6pPr>
            <a:lvl7pPr marL="11884818" indent="0">
              <a:buNone/>
              <a:defRPr sz="3900"/>
            </a:lvl7pPr>
            <a:lvl8pPr marL="13865627" indent="0">
              <a:buNone/>
              <a:defRPr sz="3900"/>
            </a:lvl8pPr>
            <a:lvl9pPr marL="15846435" indent="0">
              <a:buNone/>
              <a:defRPr sz="3900"/>
            </a:lvl9pPr>
          </a:lstStyle>
          <a:p>
            <a:pPr lvl="0"/>
            <a:r>
              <a:rPr lang="en-US"/>
              <a:t>Click to edit Master text styles</a:t>
            </a:r>
          </a:p>
        </p:txBody>
      </p:sp>
      <p:sp>
        <p:nvSpPr>
          <p:cNvPr id="5" name="Date Placeholder 3">
            <a:extLst>
              <a:ext uri="{FF2B5EF4-FFF2-40B4-BE49-F238E27FC236}">
                <a16:creationId xmlns:a16="http://schemas.microsoft.com/office/drawing/2014/main" id="{0736DA65-41DC-4C08-92BE-6A6F06D3C07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41A2C32-F55D-4835-AC41-1D7F85A3C6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4FEF31-AB6E-4DB5-86BC-4664A82585E8}"/>
              </a:ext>
            </a:extLst>
          </p:cNvPr>
          <p:cNvSpPr>
            <a:spLocks noGrp="1"/>
          </p:cNvSpPr>
          <p:nvPr>
            <p:ph type="sldNum" sz="quarter" idx="12"/>
          </p:nvPr>
        </p:nvSpPr>
        <p:spPr/>
        <p:txBody>
          <a:bodyPr/>
          <a:lstStyle>
            <a:lvl1pPr>
              <a:defRPr/>
            </a:lvl1pPr>
          </a:lstStyle>
          <a:p>
            <a:fld id="{C7D63DD4-EAE6-492C-9ED1-EF65CA8D425E}" type="slidenum">
              <a:rPr lang="en-US" altLang="en-US"/>
              <a:pPr/>
              <a:t>‹#›</a:t>
            </a:fld>
            <a:endParaRPr lang="en-US" altLang="en-US"/>
          </a:p>
        </p:txBody>
      </p:sp>
    </p:spTree>
    <p:extLst>
      <p:ext uri="{BB962C8B-B14F-4D97-AF65-F5344CB8AC3E}">
        <p14:creationId xmlns:p14="http://schemas.microsoft.com/office/powerpoint/2010/main" val="32923359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2"/>
          </a:xfrm>
        </p:spPr>
        <p:txBody>
          <a:bodyPr anchor="b"/>
          <a:lstStyle>
            <a:lvl1pPr algn="l">
              <a:defRPr sz="8700" b="1"/>
            </a:lvl1pPr>
          </a:lstStyle>
          <a:p>
            <a:r>
              <a:rPr lang="en-US"/>
              <a:t>Click to edit Master title style</a:t>
            </a:r>
          </a:p>
        </p:txBody>
      </p:sp>
      <p:sp>
        <p:nvSpPr>
          <p:cNvPr id="3" name="Picture Placeholder 2"/>
          <p:cNvSpPr>
            <a:spLocks noGrp="1"/>
          </p:cNvSpPr>
          <p:nvPr>
            <p:ph type="pic" idx="1"/>
          </p:nvPr>
        </p:nvSpPr>
        <p:spPr>
          <a:xfrm>
            <a:off x="8602983" y="2941320"/>
            <a:ext cx="26334720" cy="19751040"/>
          </a:xfrm>
        </p:spPr>
        <p:txBody>
          <a:bodyPr rtlCol="0">
            <a:normAutofit/>
          </a:bodyPr>
          <a:lstStyle>
            <a:lvl1pPr marL="0" indent="0">
              <a:buNone/>
              <a:defRPr sz="13800"/>
            </a:lvl1pPr>
            <a:lvl2pPr marL="1980809" indent="0">
              <a:buNone/>
              <a:defRPr sz="12200"/>
            </a:lvl2pPr>
            <a:lvl3pPr marL="3961605" indent="0">
              <a:buNone/>
              <a:defRPr sz="10400"/>
            </a:lvl3pPr>
            <a:lvl4pPr marL="5942409" indent="0">
              <a:buNone/>
              <a:defRPr sz="8700"/>
            </a:lvl4pPr>
            <a:lvl5pPr marL="7923218" indent="0">
              <a:buNone/>
              <a:defRPr sz="8700"/>
            </a:lvl5pPr>
            <a:lvl6pPr marL="9904022" indent="0">
              <a:buNone/>
              <a:defRPr sz="8700"/>
            </a:lvl6pPr>
            <a:lvl7pPr marL="11884818" indent="0">
              <a:buNone/>
              <a:defRPr sz="8700"/>
            </a:lvl7pPr>
            <a:lvl8pPr marL="13865627" indent="0">
              <a:buNone/>
              <a:defRPr sz="8700"/>
            </a:lvl8pPr>
            <a:lvl9pPr marL="15846435" indent="0">
              <a:buNone/>
              <a:defRPr sz="8700"/>
            </a:lvl9pPr>
          </a:lstStyle>
          <a:p>
            <a:pPr lvl="0"/>
            <a:endParaRPr lang="en-US" noProof="0"/>
          </a:p>
        </p:txBody>
      </p:sp>
      <p:sp>
        <p:nvSpPr>
          <p:cNvPr id="4" name="Text Placeholder 3"/>
          <p:cNvSpPr>
            <a:spLocks noGrp="1"/>
          </p:cNvSpPr>
          <p:nvPr>
            <p:ph type="body" sz="half" idx="2"/>
          </p:nvPr>
        </p:nvSpPr>
        <p:spPr>
          <a:xfrm>
            <a:off x="8602983" y="25763224"/>
            <a:ext cx="26334720" cy="3863339"/>
          </a:xfrm>
        </p:spPr>
        <p:txBody>
          <a:bodyPr/>
          <a:lstStyle>
            <a:lvl1pPr marL="0" indent="0">
              <a:buNone/>
              <a:defRPr sz="6100"/>
            </a:lvl1pPr>
            <a:lvl2pPr marL="1980809" indent="0">
              <a:buNone/>
              <a:defRPr sz="5200"/>
            </a:lvl2pPr>
            <a:lvl3pPr marL="3961605" indent="0">
              <a:buNone/>
              <a:defRPr sz="4300"/>
            </a:lvl3pPr>
            <a:lvl4pPr marL="5942409" indent="0">
              <a:buNone/>
              <a:defRPr sz="3900"/>
            </a:lvl4pPr>
            <a:lvl5pPr marL="7923218" indent="0">
              <a:buNone/>
              <a:defRPr sz="3900"/>
            </a:lvl5pPr>
            <a:lvl6pPr marL="9904022" indent="0">
              <a:buNone/>
              <a:defRPr sz="3900"/>
            </a:lvl6pPr>
            <a:lvl7pPr marL="11884818" indent="0">
              <a:buNone/>
              <a:defRPr sz="3900"/>
            </a:lvl7pPr>
            <a:lvl8pPr marL="13865627" indent="0">
              <a:buNone/>
              <a:defRPr sz="3900"/>
            </a:lvl8pPr>
            <a:lvl9pPr marL="15846435" indent="0">
              <a:buNone/>
              <a:defRPr sz="3900"/>
            </a:lvl9pPr>
          </a:lstStyle>
          <a:p>
            <a:pPr lvl="0"/>
            <a:r>
              <a:rPr lang="en-US"/>
              <a:t>Click to edit Master text styles</a:t>
            </a:r>
          </a:p>
        </p:txBody>
      </p:sp>
      <p:sp>
        <p:nvSpPr>
          <p:cNvPr id="5" name="Date Placeholder 3">
            <a:extLst>
              <a:ext uri="{FF2B5EF4-FFF2-40B4-BE49-F238E27FC236}">
                <a16:creationId xmlns:a16="http://schemas.microsoft.com/office/drawing/2014/main" id="{FA97DAAB-DB53-4F5B-917C-8E9199FF2A9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2DCD788-2D85-4104-B22D-FBB8246C32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ED1B0C-5A93-437C-8D91-CABFCDE0D566}"/>
              </a:ext>
            </a:extLst>
          </p:cNvPr>
          <p:cNvSpPr>
            <a:spLocks noGrp="1"/>
          </p:cNvSpPr>
          <p:nvPr>
            <p:ph type="sldNum" sz="quarter" idx="12"/>
          </p:nvPr>
        </p:nvSpPr>
        <p:spPr/>
        <p:txBody>
          <a:bodyPr/>
          <a:lstStyle>
            <a:lvl1pPr>
              <a:defRPr/>
            </a:lvl1pPr>
          </a:lstStyle>
          <a:p>
            <a:fld id="{63AD2D0A-B3C6-4796-A68F-14A9AD879001}" type="slidenum">
              <a:rPr lang="en-US" altLang="en-US"/>
              <a:pPr/>
              <a:t>‹#›</a:t>
            </a:fld>
            <a:endParaRPr lang="en-US" altLang="en-US"/>
          </a:p>
        </p:txBody>
      </p:sp>
    </p:spTree>
    <p:extLst>
      <p:ext uri="{BB962C8B-B14F-4D97-AF65-F5344CB8AC3E}">
        <p14:creationId xmlns:p14="http://schemas.microsoft.com/office/powerpoint/2010/main" val="30631930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C36BBA7-A2E4-45F8-8117-C1121C5E1039}"/>
              </a:ext>
            </a:extLst>
          </p:cNvPr>
          <p:cNvSpPr>
            <a:spLocks noGrp="1"/>
          </p:cNvSpPr>
          <p:nvPr>
            <p:ph type="title"/>
          </p:nvPr>
        </p:nvSpPr>
        <p:spPr bwMode="auto">
          <a:xfrm>
            <a:off x="2195513" y="1317625"/>
            <a:ext cx="395001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6155" tIns="198077" rIns="396155" bIns="198077"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3C445B9-D8D6-45ED-904A-6C893D827449}"/>
              </a:ext>
            </a:extLst>
          </p:cNvPr>
          <p:cNvSpPr>
            <a:spLocks noGrp="1"/>
          </p:cNvSpPr>
          <p:nvPr>
            <p:ph type="body" idx="1"/>
          </p:nvPr>
        </p:nvSpPr>
        <p:spPr bwMode="auto">
          <a:xfrm>
            <a:off x="2195513" y="7681913"/>
            <a:ext cx="39500175" cy="2172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6155" tIns="198077" rIns="396155" bIns="19807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0312E81-4858-421E-A18C-C8E6DEDB36DB}"/>
              </a:ext>
            </a:extLst>
          </p:cNvPr>
          <p:cNvSpPr>
            <a:spLocks noGrp="1"/>
          </p:cNvSpPr>
          <p:nvPr>
            <p:ph type="dt" sz="half" idx="2"/>
          </p:nvPr>
        </p:nvSpPr>
        <p:spPr>
          <a:xfrm>
            <a:off x="2195513" y="30510163"/>
            <a:ext cx="10239375" cy="1754187"/>
          </a:xfrm>
          <a:prstGeom prst="rect">
            <a:avLst/>
          </a:prstGeom>
        </p:spPr>
        <p:txBody>
          <a:bodyPr vert="horz" lIns="396155" tIns="198077" rIns="396155" bIns="198077" rtlCol="0" anchor="ctr"/>
          <a:lstStyle>
            <a:lvl1pPr algn="l">
              <a:defRPr sz="5200">
                <a:solidFill>
                  <a:schemeClr val="tx1">
                    <a:tint val="75000"/>
                  </a:schemeClr>
                </a:solidFill>
                <a:latin typeface="Verdana" pitchFamily="34" charset="0"/>
                <a:ea typeface="+mn-ea"/>
                <a:cs typeface="+mn-cs"/>
              </a:defRPr>
            </a:lvl1pPr>
          </a:lstStyle>
          <a:p>
            <a:pPr>
              <a:defRPr/>
            </a:pPr>
            <a:endParaRPr lang="en-US"/>
          </a:p>
        </p:txBody>
      </p:sp>
      <p:sp>
        <p:nvSpPr>
          <p:cNvPr id="5" name="Footer Placeholder 4">
            <a:extLst>
              <a:ext uri="{FF2B5EF4-FFF2-40B4-BE49-F238E27FC236}">
                <a16:creationId xmlns:a16="http://schemas.microsoft.com/office/drawing/2014/main" id="{0D416FBD-9EBC-48FF-866B-AA7739642E26}"/>
              </a:ext>
            </a:extLst>
          </p:cNvPr>
          <p:cNvSpPr>
            <a:spLocks noGrp="1"/>
          </p:cNvSpPr>
          <p:nvPr>
            <p:ph type="ftr" sz="quarter" idx="3"/>
          </p:nvPr>
        </p:nvSpPr>
        <p:spPr>
          <a:xfrm>
            <a:off x="14997113" y="30510163"/>
            <a:ext cx="13896975" cy="1754187"/>
          </a:xfrm>
          <a:prstGeom prst="rect">
            <a:avLst/>
          </a:prstGeom>
        </p:spPr>
        <p:txBody>
          <a:bodyPr vert="horz" lIns="396155" tIns="198077" rIns="396155" bIns="198077" rtlCol="0" anchor="ctr"/>
          <a:lstStyle>
            <a:lvl1pPr algn="ctr">
              <a:defRPr sz="5200">
                <a:solidFill>
                  <a:schemeClr val="tx1">
                    <a:tint val="75000"/>
                  </a:schemeClr>
                </a:solidFill>
                <a:latin typeface="Verdana" pitchFamily="34"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B70B151-7312-49FC-9E0E-58679BF3C622}"/>
              </a:ext>
            </a:extLst>
          </p:cNvPr>
          <p:cNvSpPr>
            <a:spLocks noGrp="1"/>
          </p:cNvSpPr>
          <p:nvPr>
            <p:ph type="sldNum" sz="quarter" idx="4"/>
          </p:nvPr>
        </p:nvSpPr>
        <p:spPr>
          <a:xfrm>
            <a:off x="31456313" y="30510163"/>
            <a:ext cx="10239375" cy="1754187"/>
          </a:xfrm>
          <a:prstGeom prst="rect">
            <a:avLst/>
          </a:prstGeom>
        </p:spPr>
        <p:txBody>
          <a:bodyPr vert="horz" wrap="square" lIns="396155" tIns="198077" rIns="396155" bIns="198077" numCol="1" anchor="ctr" anchorCtr="0" compatLnSpc="1">
            <a:prstTxWarp prst="textNoShape">
              <a:avLst/>
            </a:prstTxWarp>
          </a:bodyPr>
          <a:lstStyle>
            <a:lvl1pPr algn="r">
              <a:defRPr sz="5200">
                <a:solidFill>
                  <a:srgbClr val="898989"/>
                </a:solidFill>
              </a:defRPr>
            </a:lvl1pPr>
          </a:lstStyle>
          <a:p>
            <a:fld id="{29C8A316-85E6-481A-8CFC-878F531E724F}" type="slidenum">
              <a:rPr lang="en-US" altLang="en-US"/>
              <a:pPr/>
              <a:t>‹#›</a:t>
            </a:fld>
            <a:endParaRPr lang="en-US" altLang="en-US"/>
          </a:p>
        </p:txBody>
      </p:sp>
      <p:pic>
        <p:nvPicPr>
          <p:cNvPr id="1031" name="Picture 9" descr="ICYF logo A-color.jpg">
            <a:extLst>
              <a:ext uri="{FF2B5EF4-FFF2-40B4-BE49-F238E27FC236}">
                <a16:creationId xmlns:a16="http://schemas.microsoft.com/office/drawing/2014/main" id="{8AC7F8CA-B418-4A57-A94E-9E2C8E3CF22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7800" y="234950"/>
            <a:ext cx="10860088"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3E126EB-58BB-45BE-AED2-2FB282614FA8}"/>
              </a:ext>
            </a:extLst>
          </p:cNvPr>
          <p:cNvSpPr/>
          <p:nvPr userDrawn="1"/>
        </p:nvSpPr>
        <p:spPr>
          <a:xfrm>
            <a:off x="14288" y="29470350"/>
            <a:ext cx="43876912" cy="3448050"/>
          </a:xfrm>
          <a:prstGeom prst="rect">
            <a:avLst/>
          </a:prstGeom>
          <a:solidFill>
            <a:srgbClr val="81B62A"/>
          </a:solidFill>
          <a:ln>
            <a:noFill/>
          </a:ln>
        </p:spPr>
        <p:style>
          <a:lnRef idx="2">
            <a:schemeClr val="accent1">
              <a:shade val="50000"/>
            </a:schemeClr>
          </a:lnRef>
          <a:fillRef idx="1">
            <a:schemeClr val="accent1"/>
          </a:fillRef>
          <a:effectRef idx="0">
            <a:schemeClr val="accent1"/>
          </a:effectRef>
          <a:fontRef idx="minor">
            <a:schemeClr val="lt1"/>
          </a:fontRef>
        </p:style>
        <p:txBody>
          <a:bodyPr lIns="76190" tIns="38097" rIns="76190" bIns="38097" anchor="ctr"/>
          <a:lstStyle/>
          <a:p>
            <a:pPr algn="ctr">
              <a:defRPr/>
            </a:pPr>
            <a:endParaRPr lang="en-US"/>
          </a:p>
        </p:txBody>
      </p:sp>
      <p:pic>
        <p:nvPicPr>
          <p:cNvPr id="1033" name="Picture 2">
            <a:extLst>
              <a:ext uri="{FF2B5EF4-FFF2-40B4-BE49-F238E27FC236}">
                <a16:creationId xmlns:a16="http://schemas.microsoft.com/office/drawing/2014/main" id="{5136A660-EBFC-4D60-8633-35C397FFA58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96863" y="29798963"/>
            <a:ext cx="10741025" cy="2773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fade/>
  </p:transition>
  <p:txStyles>
    <p:titleStyle>
      <a:lvl1pPr algn="ctr" defTabSz="3959225" rtl="0" eaLnBrk="0" fontAlgn="base" hangingPunct="0">
        <a:spcBef>
          <a:spcPct val="0"/>
        </a:spcBef>
        <a:spcAft>
          <a:spcPct val="0"/>
        </a:spcAft>
        <a:defRPr sz="19100" kern="1200">
          <a:solidFill>
            <a:schemeClr val="tx1"/>
          </a:solidFill>
          <a:latin typeface="+mj-lt"/>
          <a:ea typeface="MS PGothic" pitchFamily="34" charset="-128"/>
          <a:cs typeface="MS PGothic" charset="0"/>
        </a:defRPr>
      </a:lvl1pPr>
      <a:lvl2pPr algn="ctr" defTabSz="3959225" rtl="0" eaLnBrk="0" fontAlgn="base" hangingPunct="0">
        <a:spcBef>
          <a:spcPct val="0"/>
        </a:spcBef>
        <a:spcAft>
          <a:spcPct val="0"/>
        </a:spcAft>
        <a:defRPr sz="19100">
          <a:solidFill>
            <a:schemeClr val="tx1"/>
          </a:solidFill>
          <a:latin typeface="Calibri" pitchFamily="34" charset="0"/>
          <a:ea typeface="MS PGothic" pitchFamily="34" charset="-128"/>
          <a:cs typeface="MS PGothic" charset="0"/>
        </a:defRPr>
      </a:lvl2pPr>
      <a:lvl3pPr algn="ctr" defTabSz="3959225" rtl="0" eaLnBrk="0" fontAlgn="base" hangingPunct="0">
        <a:spcBef>
          <a:spcPct val="0"/>
        </a:spcBef>
        <a:spcAft>
          <a:spcPct val="0"/>
        </a:spcAft>
        <a:defRPr sz="19100">
          <a:solidFill>
            <a:schemeClr val="tx1"/>
          </a:solidFill>
          <a:latin typeface="Calibri" pitchFamily="34" charset="0"/>
          <a:ea typeface="MS PGothic" pitchFamily="34" charset="-128"/>
          <a:cs typeface="MS PGothic" charset="0"/>
        </a:defRPr>
      </a:lvl3pPr>
      <a:lvl4pPr algn="ctr" defTabSz="3959225" rtl="0" eaLnBrk="0" fontAlgn="base" hangingPunct="0">
        <a:spcBef>
          <a:spcPct val="0"/>
        </a:spcBef>
        <a:spcAft>
          <a:spcPct val="0"/>
        </a:spcAft>
        <a:defRPr sz="19100">
          <a:solidFill>
            <a:schemeClr val="tx1"/>
          </a:solidFill>
          <a:latin typeface="Calibri" pitchFamily="34" charset="0"/>
          <a:ea typeface="MS PGothic" pitchFamily="34" charset="-128"/>
          <a:cs typeface="MS PGothic" charset="0"/>
        </a:defRPr>
      </a:lvl4pPr>
      <a:lvl5pPr algn="ctr" defTabSz="3959225" rtl="0" eaLnBrk="0" fontAlgn="base" hangingPunct="0">
        <a:spcBef>
          <a:spcPct val="0"/>
        </a:spcBef>
        <a:spcAft>
          <a:spcPct val="0"/>
        </a:spcAft>
        <a:defRPr sz="19100">
          <a:solidFill>
            <a:schemeClr val="tx1"/>
          </a:solidFill>
          <a:latin typeface="Calibri" pitchFamily="34" charset="0"/>
          <a:ea typeface="MS PGothic" pitchFamily="34" charset="-128"/>
          <a:cs typeface="MS PGothic" charset="0"/>
        </a:defRPr>
      </a:lvl5pPr>
      <a:lvl6pPr marL="380985" algn="ctr" defTabSz="3960654" rtl="0" fontAlgn="base">
        <a:spcBef>
          <a:spcPct val="0"/>
        </a:spcBef>
        <a:spcAft>
          <a:spcPct val="0"/>
        </a:spcAft>
        <a:defRPr sz="19100">
          <a:solidFill>
            <a:schemeClr val="tx1"/>
          </a:solidFill>
          <a:latin typeface="Calibri" pitchFamily="34" charset="0"/>
        </a:defRPr>
      </a:lvl6pPr>
      <a:lvl7pPr marL="761970" algn="ctr" defTabSz="3960654" rtl="0" fontAlgn="base">
        <a:spcBef>
          <a:spcPct val="0"/>
        </a:spcBef>
        <a:spcAft>
          <a:spcPct val="0"/>
        </a:spcAft>
        <a:defRPr sz="19100">
          <a:solidFill>
            <a:schemeClr val="tx1"/>
          </a:solidFill>
          <a:latin typeface="Calibri" pitchFamily="34" charset="0"/>
        </a:defRPr>
      </a:lvl7pPr>
      <a:lvl8pPr marL="1142954" algn="ctr" defTabSz="3960654" rtl="0" fontAlgn="base">
        <a:spcBef>
          <a:spcPct val="0"/>
        </a:spcBef>
        <a:spcAft>
          <a:spcPct val="0"/>
        </a:spcAft>
        <a:defRPr sz="19100">
          <a:solidFill>
            <a:schemeClr val="tx1"/>
          </a:solidFill>
          <a:latin typeface="Calibri" pitchFamily="34" charset="0"/>
        </a:defRPr>
      </a:lvl8pPr>
      <a:lvl9pPr marL="1523939" algn="ctr" defTabSz="3960654" rtl="0" fontAlgn="base">
        <a:spcBef>
          <a:spcPct val="0"/>
        </a:spcBef>
        <a:spcAft>
          <a:spcPct val="0"/>
        </a:spcAft>
        <a:defRPr sz="19100">
          <a:solidFill>
            <a:schemeClr val="tx1"/>
          </a:solidFill>
          <a:latin typeface="Calibri" pitchFamily="34" charset="0"/>
        </a:defRPr>
      </a:lvl9pPr>
    </p:titleStyle>
    <p:bodyStyle>
      <a:lvl1pPr marL="1484313" indent="-1484313" algn="l" defTabSz="3959225" rtl="0" eaLnBrk="0" fontAlgn="base" hangingPunct="0">
        <a:spcBef>
          <a:spcPct val="20000"/>
        </a:spcBef>
        <a:spcAft>
          <a:spcPct val="0"/>
        </a:spcAft>
        <a:buFont typeface="Arial" panose="020B0604020202020204" pitchFamily="34" charset="0"/>
        <a:buChar char="•"/>
        <a:defRPr sz="13800" kern="1200">
          <a:solidFill>
            <a:schemeClr val="tx1"/>
          </a:solidFill>
          <a:latin typeface="+mn-lt"/>
          <a:ea typeface="MS PGothic" pitchFamily="34" charset="-128"/>
          <a:cs typeface="MS PGothic" charset="0"/>
        </a:defRPr>
      </a:lvl1pPr>
      <a:lvl2pPr marL="3217863" indent="-1236663" algn="l" defTabSz="3959225" rtl="0" eaLnBrk="0" fontAlgn="base" hangingPunct="0">
        <a:spcBef>
          <a:spcPct val="20000"/>
        </a:spcBef>
        <a:spcAft>
          <a:spcPct val="0"/>
        </a:spcAft>
        <a:buFont typeface="Arial" panose="020B0604020202020204" pitchFamily="34" charset="0"/>
        <a:buChar char="–"/>
        <a:defRPr sz="12200" kern="1200">
          <a:solidFill>
            <a:schemeClr val="tx1"/>
          </a:solidFill>
          <a:latin typeface="+mn-lt"/>
          <a:ea typeface="MS PGothic" pitchFamily="34" charset="-128"/>
          <a:cs typeface="MS PGothic" charset="0"/>
        </a:defRPr>
      </a:lvl2pPr>
      <a:lvl3pPr marL="4951413" indent="-989013" algn="l" defTabSz="39592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S PGothic" pitchFamily="34" charset="-128"/>
          <a:cs typeface="MS PGothic" charset="0"/>
        </a:defRPr>
      </a:lvl3pPr>
      <a:lvl4pPr marL="6931025" indent="-989013" algn="l" defTabSz="3959225" rtl="0" eaLnBrk="0" fontAlgn="base" hangingPunct="0">
        <a:spcBef>
          <a:spcPct val="20000"/>
        </a:spcBef>
        <a:spcAft>
          <a:spcPct val="0"/>
        </a:spcAft>
        <a:buFont typeface="Arial" panose="020B0604020202020204" pitchFamily="34" charset="0"/>
        <a:buChar char="–"/>
        <a:defRPr sz="8700" kern="1200">
          <a:solidFill>
            <a:schemeClr val="tx1"/>
          </a:solidFill>
          <a:latin typeface="+mn-lt"/>
          <a:ea typeface="MS PGothic" pitchFamily="34" charset="-128"/>
          <a:cs typeface="MS PGothic" charset="0"/>
        </a:defRPr>
      </a:lvl4pPr>
      <a:lvl5pPr marL="8912225" indent="-989013" algn="l" defTabSz="3959225" rtl="0" eaLnBrk="0" fontAlgn="base" hangingPunct="0">
        <a:spcBef>
          <a:spcPct val="20000"/>
        </a:spcBef>
        <a:spcAft>
          <a:spcPct val="0"/>
        </a:spcAft>
        <a:buFont typeface="Arial" panose="020B0604020202020204" pitchFamily="34" charset="0"/>
        <a:buChar char="»"/>
        <a:defRPr sz="8700" kern="1200">
          <a:solidFill>
            <a:schemeClr val="tx1"/>
          </a:solidFill>
          <a:latin typeface="+mn-lt"/>
          <a:ea typeface="MS PGothic" pitchFamily="34" charset="-128"/>
          <a:cs typeface="MS PGothic" charset="0"/>
        </a:defRPr>
      </a:lvl5pPr>
      <a:lvl6pPr marL="10894423" indent="-990405" algn="l" defTabSz="3961605"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6pPr>
      <a:lvl7pPr marL="12875222" indent="-990405" algn="l" defTabSz="3961605"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7pPr>
      <a:lvl8pPr marL="14856031" indent="-990405" algn="l" defTabSz="3961605"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8pPr>
      <a:lvl9pPr marL="16836840" indent="-990405" algn="l" defTabSz="3961605"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9pPr>
    </p:bodyStyle>
    <p:otherStyle>
      <a:defPPr>
        <a:defRPr lang="en-US"/>
      </a:defPPr>
      <a:lvl1pPr marL="0" algn="l" defTabSz="3961605" rtl="0" eaLnBrk="1" latinLnBrk="0" hangingPunct="1">
        <a:defRPr sz="7800" kern="1200">
          <a:solidFill>
            <a:schemeClr val="tx1"/>
          </a:solidFill>
          <a:latin typeface="+mn-lt"/>
          <a:ea typeface="+mn-ea"/>
          <a:cs typeface="+mn-cs"/>
        </a:defRPr>
      </a:lvl1pPr>
      <a:lvl2pPr marL="1980809" algn="l" defTabSz="3961605" rtl="0" eaLnBrk="1" latinLnBrk="0" hangingPunct="1">
        <a:defRPr sz="7800" kern="1200">
          <a:solidFill>
            <a:schemeClr val="tx1"/>
          </a:solidFill>
          <a:latin typeface="+mn-lt"/>
          <a:ea typeface="+mn-ea"/>
          <a:cs typeface="+mn-cs"/>
        </a:defRPr>
      </a:lvl2pPr>
      <a:lvl3pPr marL="3961605" algn="l" defTabSz="3961605" rtl="0" eaLnBrk="1" latinLnBrk="0" hangingPunct="1">
        <a:defRPr sz="7800" kern="1200">
          <a:solidFill>
            <a:schemeClr val="tx1"/>
          </a:solidFill>
          <a:latin typeface="+mn-lt"/>
          <a:ea typeface="+mn-ea"/>
          <a:cs typeface="+mn-cs"/>
        </a:defRPr>
      </a:lvl3pPr>
      <a:lvl4pPr marL="5942409" algn="l" defTabSz="3961605" rtl="0" eaLnBrk="1" latinLnBrk="0" hangingPunct="1">
        <a:defRPr sz="7800" kern="1200">
          <a:solidFill>
            <a:schemeClr val="tx1"/>
          </a:solidFill>
          <a:latin typeface="+mn-lt"/>
          <a:ea typeface="+mn-ea"/>
          <a:cs typeface="+mn-cs"/>
        </a:defRPr>
      </a:lvl4pPr>
      <a:lvl5pPr marL="7923218" algn="l" defTabSz="3961605" rtl="0" eaLnBrk="1" latinLnBrk="0" hangingPunct="1">
        <a:defRPr sz="7800" kern="1200">
          <a:solidFill>
            <a:schemeClr val="tx1"/>
          </a:solidFill>
          <a:latin typeface="+mn-lt"/>
          <a:ea typeface="+mn-ea"/>
          <a:cs typeface="+mn-cs"/>
        </a:defRPr>
      </a:lvl5pPr>
      <a:lvl6pPr marL="9904022" algn="l" defTabSz="3961605" rtl="0" eaLnBrk="1" latinLnBrk="0" hangingPunct="1">
        <a:defRPr sz="7800" kern="1200">
          <a:solidFill>
            <a:schemeClr val="tx1"/>
          </a:solidFill>
          <a:latin typeface="+mn-lt"/>
          <a:ea typeface="+mn-ea"/>
          <a:cs typeface="+mn-cs"/>
        </a:defRPr>
      </a:lvl6pPr>
      <a:lvl7pPr marL="11884818" algn="l" defTabSz="3961605" rtl="0" eaLnBrk="1" latinLnBrk="0" hangingPunct="1">
        <a:defRPr sz="7800" kern="1200">
          <a:solidFill>
            <a:schemeClr val="tx1"/>
          </a:solidFill>
          <a:latin typeface="+mn-lt"/>
          <a:ea typeface="+mn-ea"/>
          <a:cs typeface="+mn-cs"/>
        </a:defRPr>
      </a:lvl7pPr>
      <a:lvl8pPr marL="13865627" algn="l" defTabSz="3961605" rtl="0" eaLnBrk="1" latinLnBrk="0" hangingPunct="1">
        <a:defRPr sz="7800" kern="1200">
          <a:solidFill>
            <a:schemeClr val="tx1"/>
          </a:solidFill>
          <a:latin typeface="+mn-lt"/>
          <a:ea typeface="+mn-ea"/>
          <a:cs typeface="+mn-cs"/>
        </a:defRPr>
      </a:lvl8pPr>
      <a:lvl9pPr marL="15846435" algn="l" defTabSz="3961605" rtl="0" eaLnBrk="1" latinLnBrk="0" hangingPunct="1">
        <a:defRPr sz="7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EC86C868-9EF3-485A-8541-70F2DD2D0FE4}"/>
              </a:ext>
            </a:extLst>
          </p:cNvPr>
          <p:cNvSpPr txBox="1">
            <a:spLocks noChangeArrowheads="1"/>
          </p:cNvSpPr>
          <p:nvPr/>
        </p:nvSpPr>
        <p:spPr bwMode="auto">
          <a:xfrm>
            <a:off x="4419600" y="740470"/>
            <a:ext cx="35052000" cy="507210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396189" tIns="198095" rIns="396189" bIns="198095">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a:lnSpc>
                <a:spcPct val="105000"/>
              </a:lnSpc>
            </a:pPr>
            <a:r>
              <a:rPr lang="en-US" altLang="en-US" sz="8000" b="1" dirty="0"/>
              <a:t>Social Justice in Digital Media: Evidence from the </a:t>
            </a:r>
            <a:r>
              <a:rPr lang="en-US" altLang="en-US" sz="8000" b="1" dirty="0" err="1"/>
              <a:t>CompuGirls</a:t>
            </a:r>
            <a:r>
              <a:rPr lang="en-US" altLang="en-US" sz="8000" b="1" dirty="0"/>
              <a:t> Program using an Intersectionality Framework</a:t>
            </a:r>
          </a:p>
          <a:p>
            <a:pPr algn="ctr">
              <a:lnSpc>
                <a:spcPct val="105000"/>
              </a:lnSpc>
            </a:pPr>
            <a:r>
              <a:rPr lang="en-US" altLang="en-US" sz="6600" dirty="0"/>
              <a:t>Chun Tao, </a:t>
            </a:r>
            <a:r>
              <a:rPr lang="en-US" altLang="en-US" sz="4800" dirty="0"/>
              <a:t>M.S.</a:t>
            </a:r>
            <a:r>
              <a:rPr lang="en-US" altLang="en-US" sz="6600" dirty="0"/>
              <a:t> &amp; Kimberly A. Scott, </a:t>
            </a:r>
            <a:r>
              <a:rPr lang="en-US" altLang="en-US" sz="4800" dirty="0" err="1"/>
              <a:t>Ed.D</a:t>
            </a:r>
            <a:r>
              <a:rPr lang="en-US" altLang="en-US" sz="4800" dirty="0"/>
              <a:t>.</a:t>
            </a:r>
            <a:r>
              <a:rPr lang="en-US" altLang="en-US" sz="7200" baseline="30000" dirty="0"/>
              <a:t> </a:t>
            </a:r>
            <a:endParaRPr lang="en-US" altLang="en-US" sz="7200" dirty="0"/>
          </a:p>
          <a:p>
            <a:pPr algn="ctr">
              <a:lnSpc>
                <a:spcPct val="150000"/>
              </a:lnSpc>
            </a:pPr>
            <a:r>
              <a:rPr lang="en-US" altLang="en-US" sz="4000" dirty="0"/>
              <a:t>The Center for Gender Equity in Science and Technology (CGEST), Arizona State University   |   </a:t>
            </a:r>
            <a:r>
              <a:rPr lang="en-US" altLang="en-US" sz="3600" dirty="0"/>
              <a:t>Contact: Chun.Tao@asu.edu</a:t>
            </a:r>
            <a:endParaRPr lang="en-US" altLang="en-US" sz="3600" dirty="0">
              <a:solidFill>
                <a:srgbClr val="000000"/>
              </a:solidFill>
            </a:endParaRPr>
          </a:p>
        </p:txBody>
      </p:sp>
      <p:sp>
        <p:nvSpPr>
          <p:cNvPr id="2059" name="Rectangle 1">
            <a:extLst>
              <a:ext uri="{FF2B5EF4-FFF2-40B4-BE49-F238E27FC236}">
                <a16:creationId xmlns:a16="http://schemas.microsoft.com/office/drawing/2014/main" id="{B7106E09-F764-44D7-B883-DAF8616971FF}"/>
              </a:ext>
            </a:extLst>
          </p:cNvPr>
          <p:cNvSpPr>
            <a:spLocks noChangeArrowheads="1"/>
          </p:cNvSpPr>
          <p:nvPr/>
        </p:nvSpPr>
        <p:spPr bwMode="auto">
          <a:xfrm>
            <a:off x="646248" y="5875696"/>
            <a:ext cx="14669952" cy="10720627"/>
          </a:xfrm>
          <a:prstGeom prst="rect">
            <a:avLst/>
          </a:prstGeom>
          <a:ln w="28575" cmpd="sng">
            <a:solidFill>
              <a:srgbClr val="595959"/>
            </a:solidFill>
            <a:headEnd/>
            <a:tailEnd/>
          </a:ln>
        </p:spPr>
        <p:style>
          <a:lnRef idx="2">
            <a:schemeClr val="dk1"/>
          </a:lnRef>
          <a:fillRef idx="1">
            <a:schemeClr val="lt1"/>
          </a:fillRef>
          <a:effectRef idx="0">
            <a:schemeClr val="dk1"/>
          </a:effectRef>
          <a:fontRef idx="minor">
            <a:schemeClr val="dk1"/>
          </a:fontRef>
        </p:style>
        <p:txBody>
          <a:bodyPr wrap="square" lIns="274320" tIns="182880" rIns="274320" bIns="182880">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a:lnSpc>
                <a:spcPct val="110000"/>
              </a:lnSpc>
            </a:pPr>
            <a:r>
              <a:rPr lang="en-US" altLang="en-US" sz="4400" b="1" dirty="0">
                <a:solidFill>
                  <a:srgbClr val="000000"/>
                </a:solidFill>
              </a:rPr>
              <a:t>INTRODUCTION</a:t>
            </a:r>
            <a:endParaRPr lang="en-US" altLang="en-US" sz="4400" b="1" dirty="0"/>
          </a:p>
          <a:p>
            <a:pPr marL="457200" indent="-457200">
              <a:lnSpc>
                <a:spcPct val="110000"/>
              </a:lnSpc>
              <a:buFont typeface="Arial" panose="020B0604020202020204" pitchFamily="34" charset="0"/>
              <a:buChar char="•"/>
            </a:pPr>
            <a:r>
              <a:rPr lang="en-US" altLang="en-US" sz="3150" dirty="0">
                <a:solidFill>
                  <a:srgbClr val="000000"/>
                </a:solidFill>
              </a:rPr>
              <a:t>Women of color (e.g. African, Latina, Native American) </a:t>
            </a:r>
            <a:r>
              <a:rPr lang="en-US" altLang="en-US" sz="3150" b="1" dirty="0">
                <a:solidFill>
                  <a:srgbClr val="000000"/>
                </a:solidFill>
              </a:rPr>
              <a:t>remain underrepresented </a:t>
            </a:r>
            <a:r>
              <a:rPr lang="en-US" altLang="en-US" sz="3150" dirty="0">
                <a:solidFill>
                  <a:srgbClr val="000000"/>
                </a:solidFill>
              </a:rPr>
              <a:t>in computer-science related fields (NSF, 2007, 2016). </a:t>
            </a:r>
          </a:p>
          <a:p>
            <a:pPr marL="457200" indent="-457200">
              <a:lnSpc>
                <a:spcPct val="110000"/>
              </a:lnSpc>
              <a:buFont typeface="Arial" panose="020B0604020202020204" pitchFamily="34" charset="0"/>
              <a:buChar char="•"/>
            </a:pPr>
            <a:r>
              <a:rPr lang="en-US" altLang="en-US" sz="3150" dirty="0">
                <a:solidFill>
                  <a:srgbClr val="000000"/>
                </a:solidFill>
              </a:rPr>
              <a:t>In response, several programs have developed lessons in hopes of “motivating” underrepresented girls towards technology. Programs, like the NSF-funded </a:t>
            </a:r>
            <a:r>
              <a:rPr lang="en-US" altLang="en-US" sz="3150" dirty="0" err="1">
                <a:solidFill>
                  <a:srgbClr val="000000"/>
                </a:solidFill>
              </a:rPr>
              <a:t>CompuGirls</a:t>
            </a:r>
            <a:r>
              <a:rPr lang="en-US" altLang="en-US" sz="3150" dirty="0">
                <a:solidFill>
                  <a:srgbClr val="000000"/>
                </a:solidFill>
              </a:rPr>
              <a:t>, have demonstrated positive implications on female youths’ academic, social, and technological self-efficacy (Lee et al., 2015; Ashcraft et al., in press). </a:t>
            </a:r>
          </a:p>
          <a:p>
            <a:pPr marL="457200" indent="-457200">
              <a:lnSpc>
                <a:spcPct val="110000"/>
              </a:lnSpc>
              <a:buFont typeface="Arial" panose="020B0604020202020204" pitchFamily="34" charset="0"/>
              <a:buChar char="•"/>
            </a:pPr>
            <a:r>
              <a:rPr lang="en-US" altLang="en-US" sz="3150" dirty="0">
                <a:solidFill>
                  <a:srgbClr val="000000"/>
                </a:solidFill>
              </a:rPr>
              <a:t>However, </a:t>
            </a:r>
            <a:r>
              <a:rPr lang="en-US" altLang="en-US" sz="3150" b="1" dirty="0">
                <a:solidFill>
                  <a:srgbClr val="000000"/>
                </a:solidFill>
              </a:rPr>
              <a:t>little is known </a:t>
            </a:r>
            <a:r>
              <a:rPr lang="en-US" altLang="en-US" sz="3150" dirty="0">
                <a:solidFill>
                  <a:srgbClr val="000000"/>
                </a:solidFill>
              </a:rPr>
              <a:t>about girls’ of color</a:t>
            </a:r>
            <a:r>
              <a:rPr lang="en-US" altLang="en-US" sz="3150" b="1" dirty="0">
                <a:solidFill>
                  <a:srgbClr val="000000"/>
                </a:solidFill>
              </a:rPr>
              <a:t> awareness of and engagement in relevant social justice issues in digital media </a:t>
            </a:r>
            <a:r>
              <a:rPr lang="en-US" altLang="en-US" sz="3150" dirty="0">
                <a:solidFill>
                  <a:srgbClr val="000000"/>
                </a:solidFill>
              </a:rPr>
              <a:t>(for an exception, see Scott &amp; Garcia, 2016). </a:t>
            </a:r>
          </a:p>
          <a:p>
            <a:pPr>
              <a:lnSpc>
                <a:spcPct val="110000"/>
              </a:lnSpc>
            </a:pPr>
            <a:r>
              <a:rPr lang="en-US" altLang="en-US" sz="3200" b="1" dirty="0">
                <a:solidFill>
                  <a:srgbClr val="000000"/>
                </a:solidFill>
              </a:rPr>
              <a:t>THE PRESENT STUDY</a:t>
            </a:r>
          </a:p>
          <a:p>
            <a:pPr marL="457200" indent="-457200">
              <a:lnSpc>
                <a:spcPct val="110000"/>
              </a:lnSpc>
              <a:buFont typeface="Arial" panose="020B0604020202020204" pitchFamily="34" charset="0"/>
              <a:buChar char="•"/>
            </a:pPr>
            <a:r>
              <a:rPr lang="en-US" altLang="en-US" sz="3150" dirty="0">
                <a:solidFill>
                  <a:srgbClr val="000000"/>
                </a:solidFill>
              </a:rPr>
              <a:t>Using an intersectionality framework (Collins, 2016; Crenshaw, 1991), this study examines the effects of </a:t>
            </a:r>
            <a:r>
              <a:rPr lang="en-US" altLang="en-US" sz="3150" dirty="0" err="1">
                <a:solidFill>
                  <a:srgbClr val="000000"/>
                </a:solidFill>
              </a:rPr>
              <a:t>CompuGirls</a:t>
            </a:r>
            <a:r>
              <a:rPr lang="en-US" altLang="en-US" sz="3150" dirty="0">
                <a:solidFill>
                  <a:srgbClr val="000000"/>
                </a:solidFill>
              </a:rPr>
              <a:t>, a GSE-funded girl-centered culturally responsive educational program, on girls’ social justice self-concept.</a:t>
            </a:r>
          </a:p>
          <a:p>
            <a:pPr marL="457200" indent="-457200">
              <a:lnSpc>
                <a:spcPct val="110000"/>
              </a:lnSpc>
              <a:buFont typeface="Arial" panose="020B0604020202020204" pitchFamily="34" charset="0"/>
              <a:buChar char="•"/>
            </a:pPr>
            <a:r>
              <a:rPr lang="en-US" altLang="en-US" sz="3150" dirty="0">
                <a:solidFill>
                  <a:srgbClr val="000000"/>
                </a:solidFill>
              </a:rPr>
              <a:t>Further, this study examines whether the program’s effects vary upon girls’ intersecting identities.</a:t>
            </a:r>
          </a:p>
        </p:txBody>
      </p:sp>
      <p:sp>
        <p:nvSpPr>
          <p:cNvPr id="15365" name="Rectangle 4">
            <a:extLst>
              <a:ext uri="{FF2B5EF4-FFF2-40B4-BE49-F238E27FC236}">
                <a16:creationId xmlns:a16="http://schemas.microsoft.com/office/drawing/2014/main" id="{EF30C0D6-377D-4B6F-91BB-4E33130AC31F}"/>
              </a:ext>
            </a:extLst>
          </p:cNvPr>
          <p:cNvSpPr>
            <a:spLocks noChangeArrowheads="1"/>
          </p:cNvSpPr>
          <p:nvPr/>
        </p:nvSpPr>
        <p:spPr bwMode="auto">
          <a:xfrm>
            <a:off x="29132213" y="26287413"/>
            <a:ext cx="135159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endParaRPr lang="en-US" altLang="en-US" sz="2000"/>
          </a:p>
        </p:txBody>
      </p:sp>
      <p:sp>
        <p:nvSpPr>
          <p:cNvPr id="2062" name="Rectangle 6">
            <a:extLst>
              <a:ext uri="{FF2B5EF4-FFF2-40B4-BE49-F238E27FC236}">
                <a16:creationId xmlns:a16="http://schemas.microsoft.com/office/drawing/2014/main" id="{ACEE1633-DD49-4DF6-8470-9EFEFC6360E1}"/>
              </a:ext>
            </a:extLst>
          </p:cNvPr>
          <p:cNvSpPr>
            <a:spLocks noChangeArrowheads="1"/>
          </p:cNvSpPr>
          <p:nvPr/>
        </p:nvSpPr>
        <p:spPr bwMode="auto">
          <a:xfrm>
            <a:off x="15753346" y="24528802"/>
            <a:ext cx="27484253" cy="7907293"/>
          </a:xfrm>
          <a:prstGeom prst="rect">
            <a:avLst/>
          </a:prstGeom>
          <a:ln w="28575" cmpd="sng">
            <a:solidFill>
              <a:srgbClr val="595959"/>
            </a:solidFill>
          </a:ln>
        </p:spPr>
        <p:style>
          <a:lnRef idx="2">
            <a:schemeClr val="dk1"/>
          </a:lnRef>
          <a:fillRef idx="1">
            <a:schemeClr val="lt1"/>
          </a:fillRef>
          <a:effectRef idx="0">
            <a:schemeClr val="dk1"/>
          </a:effectRef>
          <a:fontRef idx="minor">
            <a:schemeClr val="dk1"/>
          </a:fontRef>
        </p:style>
        <p:txBody>
          <a:bodyPr wrap="square" lIns="274320" tIns="182880" rIns="274320" bIns="182880">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a:lnSpc>
                <a:spcPct val="110000"/>
              </a:lnSpc>
            </a:pPr>
            <a:r>
              <a:rPr lang="en-US" altLang="en-US" sz="4400" b="1" dirty="0">
                <a:solidFill>
                  <a:srgbClr val="000000"/>
                </a:solidFill>
              </a:rPr>
              <a:t>DISCUSSION AND CONCLUSIONS</a:t>
            </a:r>
            <a:endParaRPr lang="en-US" altLang="en-US" sz="3150" dirty="0"/>
          </a:p>
          <a:p>
            <a:pPr marL="457200" indent="-457200">
              <a:lnSpc>
                <a:spcPct val="110000"/>
              </a:lnSpc>
              <a:spcAft>
                <a:spcPts val="800"/>
              </a:spcAft>
              <a:buFont typeface="Arial" panose="020B0604020202020204" pitchFamily="34" charset="0"/>
              <a:buChar char="•"/>
            </a:pPr>
            <a:r>
              <a:rPr lang="en-US" altLang="en-US" sz="3150" dirty="0"/>
              <a:t>Our findings demonstrated that </a:t>
            </a:r>
            <a:r>
              <a:rPr lang="en-US" altLang="en-US" sz="3150" dirty="0" err="1"/>
              <a:t>CompuGirls</a:t>
            </a:r>
            <a:r>
              <a:rPr lang="en-US" altLang="en-US" sz="3150" dirty="0"/>
              <a:t>’ culturally responsive curriculum was effective in inspiring girls aged 11 to 19 years in identifying themselves as social justice change agent in the digital world.</a:t>
            </a:r>
          </a:p>
          <a:p>
            <a:pPr marL="457200" indent="-457200">
              <a:lnSpc>
                <a:spcPct val="110000"/>
              </a:lnSpc>
              <a:spcAft>
                <a:spcPts val="800"/>
              </a:spcAft>
              <a:buFont typeface="Arial" panose="020B0604020202020204" pitchFamily="34" charset="0"/>
              <a:buChar char="•"/>
            </a:pPr>
            <a:r>
              <a:rPr lang="en-US" altLang="en-US" sz="3150" dirty="0"/>
              <a:t>Drawing from the </a:t>
            </a:r>
            <a:r>
              <a:rPr lang="en-US" altLang="en-US" sz="3150" dirty="0">
                <a:solidFill>
                  <a:srgbClr val="000000"/>
                </a:solidFill>
              </a:rPr>
              <a:t>intersectionality framework (Collins, 2016; Crenshaw, 1991), we found that the program effectiveness may vary upon girls’ race/ethnicity, grade, and their private regard of their race prior to participating in the </a:t>
            </a:r>
            <a:r>
              <a:rPr lang="en-US" altLang="en-US" sz="3150" dirty="0" err="1">
                <a:solidFill>
                  <a:srgbClr val="000000"/>
                </a:solidFill>
              </a:rPr>
              <a:t>CompuGirls</a:t>
            </a:r>
            <a:r>
              <a:rPr lang="en-US" altLang="en-US" sz="3150" dirty="0">
                <a:solidFill>
                  <a:srgbClr val="000000"/>
                </a:solidFill>
              </a:rPr>
              <a:t>.</a:t>
            </a:r>
            <a:endParaRPr lang="en-US" altLang="en-US" sz="3150" dirty="0"/>
          </a:p>
          <a:p>
            <a:pPr marL="457200" indent="-457200">
              <a:lnSpc>
                <a:spcPct val="110000"/>
              </a:lnSpc>
              <a:spcAft>
                <a:spcPts val="800"/>
              </a:spcAft>
              <a:buFont typeface="Arial" panose="020B0604020202020204" pitchFamily="34" charset="0"/>
              <a:buChar char="•"/>
            </a:pPr>
            <a:r>
              <a:rPr lang="en-US" altLang="en-US" sz="3150" dirty="0"/>
              <a:t>Limitations include attrition, limited sample size and thus lack of power for detection of statistically meaningful comparisons across age, grade, and race/ethnicity groups, and preliminary development of the social justice self-concept measure.</a:t>
            </a:r>
          </a:p>
          <a:p>
            <a:pPr marL="457200" indent="-457200">
              <a:lnSpc>
                <a:spcPct val="110000"/>
              </a:lnSpc>
              <a:spcAft>
                <a:spcPts val="800"/>
              </a:spcAft>
              <a:buFont typeface="Arial" panose="020B0604020202020204" pitchFamily="34" charset="0"/>
              <a:buChar char="•"/>
            </a:pPr>
            <a:r>
              <a:rPr lang="en-US" altLang="en-US" sz="3150" dirty="0"/>
              <a:t>The finding on decrease in girls’ gender private regard is interesting as it may suggest potential internalization of gender stereotypes, which warrants further research to tease apart these two concepts and allow additional follow-up comparisons.   </a:t>
            </a:r>
          </a:p>
          <a:p>
            <a:pPr marL="457200" indent="-457200">
              <a:lnSpc>
                <a:spcPct val="110000"/>
              </a:lnSpc>
              <a:spcAft>
                <a:spcPts val="800"/>
              </a:spcAft>
              <a:buFont typeface="Arial" panose="020B0604020202020204" pitchFamily="34" charset="0"/>
              <a:buChar char="•"/>
            </a:pPr>
            <a:r>
              <a:rPr lang="en-US" altLang="en-US" sz="3150" dirty="0"/>
              <a:t>Prospective studies are encouraged to assess both self-concepts and actions of girls’ social justice engagement and identify strategies to aspire those that were less affected in this study (e.g., African American girls, girls of lower racial private regard).</a:t>
            </a:r>
          </a:p>
          <a:p>
            <a:pPr marL="457200" indent="-457200">
              <a:lnSpc>
                <a:spcPct val="110000"/>
              </a:lnSpc>
              <a:spcAft>
                <a:spcPts val="800"/>
              </a:spcAft>
              <a:buFont typeface="Arial" panose="020B0604020202020204" pitchFamily="34" charset="0"/>
              <a:buChar char="•"/>
            </a:pPr>
            <a:r>
              <a:rPr lang="en-US" altLang="en-US" sz="2800" b="1" dirty="0">
                <a:solidFill>
                  <a:srgbClr val="000000"/>
                </a:solidFill>
              </a:rPr>
              <a:t>ACKNOWLEDGEMENT: </a:t>
            </a:r>
            <a:r>
              <a:rPr lang="en-US" altLang="zh-CN" sz="2800" dirty="0">
                <a:solidFill>
                  <a:srgbClr val="000000"/>
                </a:solidFill>
                <a:ea typeface="SimSun" panose="02010600030101010101" pitchFamily="2" charset="-122"/>
              </a:rPr>
              <a:t>Many thanks go to the National Science Foundation for their funding for the project (</a:t>
            </a:r>
            <a:r>
              <a:rPr lang="en-US" sz="2800" dirty="0"/>
              <a:t>NSF #1136079</a:t>
            </a:r>
            <a:r>
              <a:rPr lang="en-US" altLang="zh-CN" sz="2800" dirty="0">
                <a:solidFill>
                  <a:srgbClr val="000000"/>
                </a:solidFill>
                <a:ea typeface="SimSun" panose="02010600030101010101" pitchFamily="2" charset="-122"/>
              </a:rPr>
              <a:t>), the CGEST team, as well as participants in </a:t>
            </a:r>
            <a:r>
              <a:rPr lang="en-US" altLang="zh-CN" sz="2800" dirty="0" err="1">
                <a:solidFill>
                  <a:srgbClr val="000000"/>
                </a:solidFill>
                <a:ea typeface="SimSun" panose="02010600030101010101" pitchFamily="2" charset="-122"/>
              </a:rPr>
              <a:t>CompuGirls</a:t>
            </a:r>
            <a:r>
              <a:rPr lang="en-US" altLang="zh-CN" sz="2800" dirty="0">
                <a:solidFill>
                  <a:srgbClr val="000000"/>
                </a:solidFill>
                <a:ea typeface="SimSun" panose="02010600030101010101" pitchFamily="2" charset="-122"/>
              </a:rPr>
              <a:t> programs.</a:t>
            </a:r>
          </a:p>
        </p:txBody>
      </p:sp>
      <p:sp>
        <p:nvSpPr>
          <p:cNvPr id="15368" name="Rectangle 6">
            <a:extLst>
              <a:ext uri="{FF2B5EF4-FFF2-40B4-BE49-F238E27FC236}">
                <a16:creationId xmlns:a16="http://schemas.microsoft.com/office/drawing/2014/main" id="{B079B67E-D755-49FC-8C74-AF76C4ACF160}"/>
              </a:ext>
            </a:extLst>
          </p:cNvPr>
          <p:cNvSpPr>
            <a:spLocks noChangeArrowheads="1"/>
          </p:cNvSpPr>
          <p:nvPr/>
        </p:nvSpPr>
        <p:spPr bwMode="auto">
          <a:xfrm>
            <a:off x="29292550" y="19057938"/>
            <a:ext cx="1354455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just"/>
            <a:r>
              <a:rPr lang="en-US" altLang="en-US" sz="2600" i="1"/>
              <a:t>Figure 1. </a:t>
            </a:r>
            <a:r>
              <a:rPr lang="en-US" altLang="en-US" sz="2600"/>
              <a:t>Two-way interaction between sex and experience of gay-related stress on measures of internal stress.</a:t>
            </a:r>
            <a:endParaRPr lang="en-US" altLang="en-US" sz="2600" i="1">
              <a:solidFill>
                <a:srgbClr val="0070C0"/>
              </a:solidFill>
            </a:endParaRPr>
          </a:p>
        </p:txBody>
      </p:sp>
      <p:sp>
        <p:nvSpPr>
          <p:cNvPr id="18" name="TextBox 2">
            <a:extLst>
              <a:ext uri="{FF2B5EF4-FFF2-40B4-BE49-F238E27FC236}">
                <a16:creationId xmlns:a16="http://schemas.microsoft.com/office/drawing/2014/main" id="{D52AF4E1-A58E-4552-8CC4-9431631D40A5}"/>
              </a:ext>
            </a:extLst>
          </p:cNvPr>
          <p:cNvSpPr txBox="1">
            <a:spLocks noChangeArrowheads="1"/>
          </p:cNvSpPr>
          <p:nvPr/>
        </p:nvSpPr>
        <p:spPr bwMode="auto">
          <a:xfrm>
            <a:off x="15773399" y="5885377"/>
            <a:ext cx="27516909" cy="18261922"/>
          </a:xfrm>
          <a:prstGeom prst="rect">
            <a:avLst/>
          </a:prstGeom>
          <a:ln w="28575" cmpd="sng">
            <a:solidFill>
              <a:srgbClr val="595959"/>
            </a:solidFill>
          </a:ln>
        </p:spPr>
        <p:style>
          <a:lnRef idx="2">
            <a:schemeClr val="dk1"/>
          </a:lnRef>
          <a:fillRef idx="1">
            <a:schemeClr val="lt1"/>
          </a:fillRef>
          <a:effectRef idx="0">
            <a:schemeClr val="dk1"/>
          </a:effectRef>
          <a:fontRef idx="minor">
            <a:schemeClr val="dk1"/>
          </a:fontRef>
        </p:style>
        <p:txBody>
          <a:bodyPr wrap="square" lIns="274320" tIns="182880" rIns="274320" bIns="182880">
            <a:spAutoFit/>
          </a:bodyPr>
          <a:lstStyle>
            <a:defPPr>
              <a:defRPr lang="en-US"/>
            </a:defPPr>
            <a:lvl1pPr algn="just">
              <a:defRPr sz="2600" b="1">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a:lnSpc>
                <a:spcPct val="105000"/>
              </a:lnSpc>
              <a:defRPr/>
            </a:pPr>
            <a:r>
              <a:rPr lang="en-US" sz="4400" dirty="0">
                <a:latin typeface="Verdana"/>
                <a:cs typeface="Verdana"/>
              </a:rPr>
              <a:t>RESULTS </a:t>
            </a:r>
          </a:p>
          <a:p>
            <a:pPr algn="l">
              <a:lnSpc>
                <a:spcPct val="105000"/>
              </a:lnSpc>
              <a:defRPr/>
            </a:pPr>
            <a:r>
              <a:rPr lang="en-US" sz="3150" b="0" dirty="0">
                <a:latin typeface="Verdana"/>
                <a:cs typeface="Verdana"/>
              </a:rPr>
              <a:t>Table 1</a:t>
            </a:r>
          </a:p>
          <a:p>
            <a:pPr algn="l">
              <a:lnSpc>
                <a:spcPct val="105000"/>
              </a:lnSpc>
              <a:defRPr/>
            </a:pPr>
            <a:r>
              <a:rPr lang="en-US" sz="3150" b="0" i="1" dirty="0">
                <a:latin typeface="Verdana"/>
                <a:cs typeface="Verdana"/>
              </a:rPr>
              <a:t>Demographics of participants in the pre- and post-tests</a:t>
            </a:r>
            <a:r>
              <a:rPr lang="en-US" sz="3150" b="0" dirty="0">
                <a:latin typeface="Verdana"/>
                <a:cs typeface="Verdana"/>
              </a:rPr>
              <a:t>.</a:t>
            </a:r>
          </a:p>
          <a:p>
            <a:pPr algn="l">
              <a:lnSpc>
                <a:spcPct val="105000"/>
              </a:lnSpc>
              <a:defRPr/>
            </a:pPr>
            <a:endParaRPr lang="en-US" sz="3150" b="0" dirty="0">
              <a:latin typeface="Verdana"/>
              <a:cs typeface="Verdana"/>
            </a:endParaRPr>
          </a:p>
          <a:p>
            <a:pPr algn="l">
              <a:lnSpc>
                <a:spcPct val="105000"/>
              </a:lnSpc>
              <a:defRPr/>
            </a:pPr>
            <a:endParaRPr lang="en-US" sz="3150" b="0" dirty="0">
              <a:latin typeface="Verdana"/>
              <a:cs typeface="Verdana"/>
            </a:endParaRPr>
          </a:p>
          <a:p>
            <a:pPr algn="l">
              <a:lnSpc>
                <a:spcPct val="105000"/>
              </a:lnSpc>
              <a:defRPr/>
            </a:pPr>
            <a:endParaRPr lang="en-US" sz="3150" b="0" dirty="0">
              <a:latin typeface="Verdana"/>
              <a:cs typeface="Verdana"/>
            </a:endParaRPr>
          </a:p>
          <a:p>
            <a:pPr algn="l">
              <a:lnSpc>
                <a:spcPct val="105000"/>
              </a:lnSpc>
              <a:defRPr/>
            </a:pPr>
            <a:endParaRPr lang="en-US" sz="3150" b="0" dirty="0">
              <a:latin typeface="Verdana"/>
              <a:cs typeface="Verdana"/>
            </a:endParaRPr>
          </a:p>
          <a:p>
            <a:pPr algn="l">
              <a:lnSpc>
                <a:spcPct val="105000"/>
              </a:lnSpc>
              <a:defRPr/>
            </a:pPr>
            <a:endParaRPr lang="en-US" sz="3150" b="0" dirty="0">
              <a:latin typeface="Verdana"/>
              <a:cs typeface="Verdana"/>
            </a:endParaRPr>
          </a:p>
          <a:p>
            <a:pPr algn="l">
              <a:lnSpc>
                <a:spcPct val="105000"/>
              </a:lnSpc>
              <a:defRPr/>
            </a:pPr>
            <a:endParaRPr lang="en-US" sz="3150" b="0" dirty="0">
              <a:latin typeface="Verdana"/>
              <a:cs typeface="Verdana"/>
            </a:endParaRPr>
          </a:p>
          <a:p>
            <a:pPr algn="l">
              <a:lnSpc>
                <a:spcPct val="105000"/>
              </a:lnSpc>
              <a:defRPr/>
            </a:pPr>
            <a:endParaRPr lang="en-US" sz="3150" b="0" dirty="0">
              <a:latin typeface="Verdana"/>
              <a:cs typeface="Verdana"/>
            </a:endParaRPr>
          </a:p>
          <a:p>
            <a:pPr algn="l">
              <a:lnSpc>
                <a:spcPct val="105000"/>
              </a:lnSpc>
              <a:defRPr/>
            </a:pPr>
            <a:endParaRPr lang="en-US" sz="3150" b="0" dirty="0">
              <a:latin typeface="Verdana"/>
              <a:cs typeface="Verdana"/>
            </a:endParaRPr>
          </a:p>
          <a:p>
            <a:pPr algn="l">
              <a:lnSpc>
                <a:spcPct val="105000"/>
              </a:lnSpc>
              <a:defRPr/>
            </a:pPr>
            <a:endParaRPr lang="en-US" sz="2800" b="0" dirty="0">
              <a:latin typeface="Verdana"/>
              <a:cs typeface="Verdana"/>
            </a:endParaRPr>
          </a:p>
          <a:p>
            <a:pPr algn="l">
              <a:lnSpc>
                <a:spcPct val="105000"/>
              </a:lnSpc>
              <a:defRPr/>
            </a:pPr>
            <a:endParaRPr lang="en-US" sz="2800" b="0" dirty="0">
              <a:latin typeface="Verdana"/>
              <a:cs typeface="Verdana"/>
            </a:endParaRPr>
          </a:p>
          <a:p>
            <a:pPr algn="l">
              <a:lnSpc>
                <a:spcPct val="105000"/>
              </a:lnSpc>
              <a:defRPr/>
            </a:pPr>
            <a:endParaRPr lang="en-US" sz="2800" b="0" dirty="0">
              <a:latin typeface="Verdana"/>
              <a:cs typeface="Verdana"/>
            </a:endParaRPr>
          </a:p>
          <a:p>
            <a:pPr algn="l">
              <a:lnSpc>
                <a:spcPct val="105000"/>
              </a:lnSpc>
              <a:defRPr/>
            </a:pPr>
            <a:endParaRPr lang="en-US" sz="2800" b="0" dirty="0">
              <a:latin typeface="Verdana"/>
              <a:cs typeface="Verdana"/>
            </a:endParaRPr>
          </a:p>
          <a:p>
            <a:pPr algn="l">
              <a:lnSpc>
                <a:spcPct val="105000"/>
              </a:lnSpc>
              <a:defRPr/>
            </a:pPr>
            <a:endParaRPr lang="en-US" sz="2800" b="0" dirty="0">
              <a:latin typeface="Verdana"/>
              <a:cs typeface="Verdana"/>
            </a:endParaRPr>
          </a:p>
          <a:p>
            <a:pPr algn="l">
              <a:lnSpc>
                <a:spcPct val="105000"/>
              </a:lnSpc>
              <a:defRPr/>
            </a:pPr>
            <a:endParaRPr lang="en-US" sz="2800" b="0" dirty="0">
              <a:latin typeface="Verdana"/>
              <a:cs typeface="Verdana"/>
            </a:endParaRPr>
          </a:p>
          <a:p>
            <a:pPr algn="l">
              <a:lnSpc>
                <a:spcPct val="105000"/>
              </a:lnSpc>
              <a:defRPr/>
            </a:pPr>
            <a:endParaRPr lang="en-US" sz="2800" b="0" dirty="0">
              <a:latin typeface="Verdana"/>
              <a:cs typeface="Verdana"/>
            </a:endParaRPr>
          </a:p>
          <a:p>
            <a:pPr algn="l">
              <a:lnSpc>
                <a:spcPct val="105000"/>
              </a:lnSpc>
              <a:defRPr/>
            </a:pPr>
            <a:endParaRPr lang="en-US" sz="2800" b="0" dirty="0">
              <a:latin typeface="Verdana"/>
              <a:cs typeface="Verdana"/>
            </a:endParaRPr>
          </a:p>
          <a:p>
            <a:pPr algn="l">
              <a:lnSpc>
                <a:spcPct val="105000"/>
              </a:lnSpc>
              <a:defRPr/>
            </a:pPr>
            <a:endParaRPr lang="en-US" sz="2800" b="0" dirty="0">
              <a:latin typeface="Verdana"/>
              <a:cs typeface="Verdana"/>
            </a:endParaRPr>
          </a:p>
          <a:p>
            <a:pPr algn="l">
              <a:lnSpc>
                <a:spcPct val="105000"/>
              </a:lnSpc>
              <a:defRPr/>
            </a:pPr>
            <a:endParaRPr lang="en-US" sz="800" b="0" dirty="0">
              <a:latin typeface="Verdana"/>
              <a:cs typeface="Verdana"/>
            </a:endParaRPr>
          </a:p>
          <a:p>
            <a:pPr algn="l">
              <a:lnSpc>
                <a:spcPct val="105000"/>
              </a:lnSpc>
              <a:defRPr/>
            </a:pPr>
            <a:endParaRPr lang="en-US" sz="3150" b="0" i="1" baseline="30000" dirty="0">
              <a:latin typeface="Verdana"/>
              <a:cs typeface="Verdana"/>
            </a:endParaRPr>
          </a:p>
          <a:p>
            <a:pPr algn="l">
              <a:lnSpc>
                <a:spcPct val="105000"/>
              </a:lnSpc>
              <a:defRPr/>
            </a:pPr>
            <a:endParaRPr lang="en-US" sz="3150" b="0" i="1" baseline="30000" dirty="0">
              <a:latin typeface="Verdana"/>
              <a:cs typeface="Verdana"/>
            </a:endParaRPr>
          </a:p>
          <a:p>
            <a:pPr algn="l">
              <a:lnSpc>
                <a:spcPct val="105000"/>
              </a:lnSpc>
              <a:defRPr/>
            </a:pPr>
            <a:r>
              <a:rPr lang="en-US" sz="3150" b="0" i="1" baseline="30000" dirty="0">
                <a:latin typeface="Verdana"/>
                <a:cs typeface="Verdana"/>
              </a:rPr>
              <a:t>Note</a:t>
            </a:r>
            <a:r>
              <a:rPr lang="en-US" sz="3150" b="0" baseline="30000" dirty="0">
                <a:latin typeface="Verdana"/>
                <a:cs typeface="Verdana"/>
              </a:rPr>
              <a:t>. Missing data are excluded. </a:t>
            </a:r>
          </a:p>
          <a:p>
            <a:pPr>
              <a:lnSpc>
                <a:spcPct val="105000"/>
              </a:lnSpc>
              <a:defRPr/>
            </a:pPr>
            <a:r>
              <a:rPr lang="en-US" sz="2800" b="0" i="1" dirty="0">
                <a:latin typeface="Verdana"/>
                <a:cs typeface="Verdana"/>
              </a:rPr>
              <a:t>					</a:t>
            </a:r>
          </a:p>
          <a:p>
            <a:pPr>
              <a:lnSpc>
                <a:spcPct val="105000"/>
              </a:lnSpc>
              <a:defRPr/>
            </a:pPr>
            <a:r>
              <a:rPr lang="en-US" sz="2800" b="0" i="1" dirty="0">
                <a:latin typeface="Verdana"/>
                <a:cs typeface="Verdana"/>
              </a:rPr>
              <a:t>																	</a:t>
            </a:r>
            <a:endParaRPr lang="en-US" sz="2800" b="0" dirty="0">
              <a:latin typeface="Verdana"/>
              <a:cs typeface="Verdana"/>
            </a:endParaRPr>
          </a:p>
          <a:p>
            <a:pPr>
              <a:lnSpc>
                <a:spcPct val="105000"/>
              </a:lnSpc>
              <a:defRPr/>
            </a:pPr>
            <a:endParaRPr lang="en-US" sz="2800" b="0" dirty="0">
              <a:latin typeface="Verdana"/>
              <a:cs typeface="Verdana"/>
            </a:endParaRPr>
          </a:p>
          <a:p>
            <a:pPr>
              <a:lnSpc>
                <a:spcPct val="105000"/>
              </a:lnSpc>
              <a:defRPr/>
            </a:pPr>
            <a:endParaRPr lang="en-US" sz="2800" b="0" dirty="0">
              <a:latin typeface="Verdana"/>
              <a:cs typeface="Verdana"/>
            </a:endParaRPr>
          </a:p>
          <a:p>
            <a:pPr algn="l">
              <a:lnSpc>
                <a:spcPct val="105000"/>
              </a:lnSpc>
              <a:spcBef>
                <a:spcPts val="0"/>
              </a:spcBef>
              <a:defRPr/>
            </a:pPr>
            <a:endParaRPr lang="en-US" sz="2800" b="0" baseline="30000" dirty="0">
              <a:latin typeface="Verdana"/>
              <a:cs typeface="Verdana"/>
            </a:endParaRPr>
          </a:p>
          <a:p>
            <a:pPr algn="l">
              <a:lnSpc>
                <a:spcPct val="105000"/>
              </a:lnSpc>
              <a:spcBef>
                <a:spcPts val="0"/>
              </a:spcBef>
              <a:defRPr/>
            </a:pPr>
            <a:endParaRPr lang="en-US" sz="2800" b="0" baseline="30000" dirty="0">
              <a:latin typeface="Verdana"/>
              <a:cs typeface="Verdana"/>
            </a:endParaRPr>
          </a:p>
          <a:p>
            <a:pPr algn="l">
              <a:lnSpc>
                <a:spcPct val="105000"/>
              </a:lnSpc>
              <a:spcBef>
                <a:spcPts val="0"/>
              </a:spcBef>
              <a:defRPr/>
            </a:pPr>
            <a:endParaRPr lang="en-US" sz="2800" b="0" baseline="30000" dirty="0">
              <a:latin typeface="Verdana"/>
              <a:cs typeface="Verdana"/>
            </a:endParaRPr>
          </a:p>
          <a:p>
            <a:pPr algn="l">
              <a:lnSpc>
                <a:spcPct val="105000"/>
              </a:lnSpc>
              <a:spcBef>
                <a:spcPts val="0"/>
              </a:spcBef>
              <a:defRPr/>
            </a:pPr>
            <a:endParaRPr lang="en-US" sz="2800" b="0" baseline="30000" dirty="0">
              <a:latin typeface="Verdana"/>
              <a:cs typeface="Verdana"/>
            </a:endParaRPr>
          </a:p>
          <a:p>
            <a:pPr algn="l">
              <a:lnSpc>
                <a:spcPct val="105000"/>
              </a:lnSpc>
              <a:spcBef>
                <a:spcPts val="0"/>
              </a:spcBef>
              <a:defRPr/>
            </a:pPr>
            <a:endParaRPr lang="en-US" sz="2800" b="0" baseline="30000" dirty="0">
              <a:latin typeface="Verdana"/>
              <a:cs typeface="Verdana"/>
            </a:endParaRPr>
          </a:p>
          <a:p>
            <a:pPr algn="l">
              <a:lnSpc>
                <a:spcPct val="105000"/>
              </a:lnSpc>
              <a:spcBef>
                <a:spcPts val="0"/>
              </a:spcBef>
              <a:defRPr/>
            </a:pPr>
            <a:endParaRPr lang="en-US" sz="2800" b="0" baseline="30000" dirty="0">
              <a:latin typeface="Verdana"/>
              <a:cs typeface="Verdana"/>
            </a:endParaRPr>
          </a:p>
          <a:p>
            <a:pPr algn="l">
              <a:lnSpc>
                <a:spcPct val="105000"/>
              </a:lnSpc>
              <a:spcBef>
                <a:spcPts val="0"/>
              </a:spcBef>
              <a:defRPr/>
            </a:pPr>
            <a:endParaRPr lang="en-US" sz="2800" b="0" baseline="30000" dirty="0">
              <a:latin typeface="Verdana"/>
              <a:cs typeface="Verdana"/>
            </a:endParaRPr>
          </a:p>
          <a:p>
            <a:pPr algn="l">
              <a:lnSpc>
                <a:spcPct val="105000"/>
              </a:lnSpc>
              <a:spcBef>
                <a:spcPts val="0"/>
              </a:spcBef>
              <a:defRPr/>
            </a:pPr>
            <a:endParaRPr lang="en-US" sz="1800" b="0" baseline="30000" dirty="0">
              <a:latin typeface="Verdana"/>
              <a:cs typeface="Verdana"/>
            </a:endParaRPr>
          </a:p>
          <a:p>
            <a:pPr algn="l">
              <a:lnSpc>
                <a:spcPct val="105000"/>
              </a:lnSpc>
              <a:spcBef>
                <a:spcPts val="0"/>
              </a:spcBef>
              <a:defRPr/>
            </a:pPr>
            <a:endParaRPr lang="en-US" sz="1800" b="0" baseline="30000" dirty="0">
              <a:latin typeface="Verdana"/>
              <a:cs typeface="Verdana"/>
            </a:endParaRPr>
          </a:p>
          <a:p>
            <a:pPr algn="l">
              <a:lnSpc>
                <a:spcPct val="105000"/>
              </a:lnSpc>
              <a:spcBef>
                <a:spcPts val="0"/>
              </a:spcBef>
              <a:defRPr/>
            </a:pPr>
            <a:endParaRPr lang="en-US" sz="1800" b="0" baseline="30000" dirty="0">
              <a:latin typeface="Verdana"/>
              <a:cs typeface="Verdana"/>
            </a:endParaRPr>
          </a:p>
          <a:p>
            <a:pPr algn="l">
              <a:lnSpc>
                <a:spcPct val="105000"/>
              </a:lnSpc>
              <a:spcBef>
                <a:spcPts val="0"/>
              </a:spcBef>
              <a:defRPr/>
            </a:pPr>
            <a:endParaRPr lang="en-US" sz="1800" b="0" baseline="30000" dirty="0">
              <a:latin typeface="Verdana"/>
              <a:cs typeface="Verdana"/>
            </a:endParaRPr>
          </a:p>
          <a:p>
            <a:pPr algn="l">
              <a:lnSpc>
                <a:spcPct val="105000"/>
              </a:lnSpc>
              <a:spcBef>
                <a:spcPts val="0"/>
              </a:spcBef>
              <a:defRPr/>
            </a:pPr>
            <a:endParaRPr lang="en-US" sz="1800" b="0" baseline="30000" dirty="0">
              <a:latin typeface="Verdana"/>
              <a:cs typeface="Verdana"/>
            </a:endParaRPr>
          </a:p>
          <a:p>
            <a:pPr algn="l">
              <a:lnSpc>
                <a:spcPct val="105000"/>
              </a:lnSpc>
              <a:spcBef>
                <a:spcPts val="0"/>
              </a:spcBef>
              <a:defRPr/>
            </a:pPr>
            <a:endParaRPr lang="en-US" sz="1800" b="0" baseline="30000" dirty="0">
              <a:latin typeface="Verdana"/>
              <a:cs typeface="Verdana"/>
            </a:endParaRPr>
          </a:p>
          <a:p>
            <a:pPr algn="l">
              <a:lnSpc>
                <a:spcPct val="105000"/>
              </a:lnSpc>
              <a:spcBef>
                <a:spcPts val="0"/>
              </a:spcBef>
              <a:defRPr/>
            </a:pPr>
            <a:endParaRPr lang="en-US" sz="1800" b="0" baseline="30000" dirty="0">
              <a:latin typeface="Verdana"/>
              <a:cs typeface="Verdana"/>
            </a:endParaRPr>
          </a:p>
          <a:p>
            <a:pPr algn="l">
              <a:lnSpc>
                <a:spcPct val="105000"/>
              </a:lnSpc>
              <a:spcBef>
                <a:spcPts val="0"/>
              </a:spcBef>
              <a:defRPr/>
            </a:pPr>
            <a:endParaRPr lang="en-US" sz="1800" b="0" baseline="30000" dirty="0">
              <a:latin typeface="Verdana"/>
              <a:cs typeface="Verdana"/>
            </a:endParaRPr>
          </a:p>
          <a:p>
            <a:pPr algn="l">
              <a:lnSpc>
                <a:spcPct val="105000"/>
              </a:lnSpc>
              <a:spcBef>
                <a:spcPts val="0"/>
              </a:spcBef>
              <a:defRPr/>
            </a:pPr>
            <a:endParaRPr lang="en-US" sz="1800" b="0" baseline="30000" dirty="0">
              <a:latin typeface="Verdana"/>
              <a:cs typeface="Verdana"/>
            </a:endParaRPr>
          </a:p>
          <a:p>
            <a:pPr algn="l">
              <a:lnSpc>
                <a:spcPct val="105000"/>
              </a:lnSpc>
              <a:spcBef>
                <a:spcPts val="0"/>
              </a:spcBef>
              <a:defRPr/>
            </a:pPr>
            <a:endParaRPr lang="en-US" sz="2800" b="0" baseline="30000" dirty="0">
              <a:latin typeface="Verdana"/>
              <a:cs typeface="Verdana"/>
            </a:endParaRPr>
          </a:p>
          <a:p>
            <a:pPr algn="l">
              <a:lnSpc>
                <a:spcPct val="105000"/>
              </a:lnSpc>
              <a:spcBef>
                <a:spcPts val="0"/>
              </a:spcBef>
              <a:defRPr/>
            </a:pPr>
            <a:endParaRPr lang="en-US" sz="2800" b="0" baseline="30000" dirty="0">
              <a:latin typeface="Verdana"/>
              <a:cs typeface="Verdana"/>
            </a:endParaRPr>
          </a:p>
          <a:p>
            <a:pPr algn="l">
              <a:lnSpc>
                <a:spcPct val="105000"/>
              </a:lnSpc>
              <a:spcBef>
                <a:spcPts val="0"/>
              </a:spcBef>
              <a:defRPr/>
            </a:pPr>
            <a:endParaRPr lang="en-US" sz="2800" b="0" baseline="30000" dirty="0">
              <a:latin typeface="Verdana"/>
              <a:cs typeface="Verdana"/>
            </a:endParaRPr>
          </a:p>
          <a:p>
            <a:pPr algn="l">
              <a:lnSpc>
                <a:spcPct val="105000"/>
              </a:lnSpc>
              <a:spcBef>
                <a:spcPts val="0"/>
              </a:spcBef>
              <a:defRPr/>
            </a:pPr>
            <a:endParaRPr lang="en-US" sz="2800" b="0" baseline="30000" dirty="0">
              <a:latin typeface="Verdana"/>
              <a:cs typeface="Verdana"/>
            </a:endParaRPr>
          </a:p>
        </p:txBody>
      </p:sp>
      <p:pic>
        <p:nvPicPr>
          <p:cNvPr id="1026" name="Picture 2" descr="Image result for asu">
            <a:extLst>
              <a:ext uri="{FF2B5EF4-FFF2-40B4-BE49-F238E27FC236}">
                <a16:creationId xmlns:a16="http://schemas.microsoft.com/office/drawing/2014/main" id="{93F2C9A6-648A-4ED8-B44B-90F4527872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9" b="1928"/>
          <a:stretch/>
        </p:blipFill>
        <p:spPr bwMode="auto">
          <a:xfrm>
            <a:off x="39090600" y="2057400"/>
            <a:ext cx="4389120" cy="180848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national science foundation">
            <a:extLst>
              <a:ext uri="{FF2B5EF4-FFF2-40B4-BE49-F238E27FC236}">
                <a16:creationId xmlns:a16="http://schemas.microsoft.com/office/drawing/2014/main" id="{05C6BE7F-0DF1-4AEE-BCD7-8E47061B0B87}"/>
              </a:ext>
            </a:extLst>
          </p:cNvPr>
          <p:cNvSpPr>
            <a:spLocks noChangeAspect="1" noChangeArrowheads="1"/>
          </p:cNvSpPr>
          <p:nvPr/>
        </p:nvSpPr>
        <p:spPr bwMode="auto">
          <a:xfrm>
            <a:off x="21793200" y="1630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national science foundation">
            <a:extLst>
              <a:ext uri="{FF2B5EF4-FFF2-40B4-BE49-F238E27FC236}">
                <a16:creationId xmlns:a16="http://schemas.microsoft.com/office/drawing/2014/main" id="{B8FDD523-C35E-4AEA-A0DA-2AAB36B4E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19" y="467356"/>
            <a:ext cx="4389120" cy="43891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7F5BBF6-9BA6-4F5A-8731-1F0283840C13}"/>
              </a:ext>
            </a:extLst>
          </p:cNvPr>
          <p:cNvGraphicFramePr>
            <a:graphicFrameLocks noGrp="1"/>
          </p:cNvGraphicFramePr>
          <p:nvPr>
            <p:extLst>
              <p:ext uri="{D42A27DB-BD31-4B8C-83A1-F6EECF244321}">
                <p14:modId xmlns:p14="http://schemas.microsoft.com/office/powerpoint/2010/main" val="2586824379"/>
              </p:ext>
            </p:extLst>
          </p:nvPr>
        </p:nvGraphicFramePr>
        <p:xfrm>
          <a:off x="15981981" y="7884048"/>
          <a:ext cx="11622438" cy="8459160"/>
        </p:xfrm>
        <a:graphic>
          <a:graphicData uri="http://schemas.openxmlformats.org/drawingml/2006/table">
            <a:tbl>
              <a:tblPr firstRow="1" bandRow="1">
                <a:tableStyleId>{793D81CF-94F2-401A-BA57-92F5A7B2D0C5}</a:tableStyleId>
              </a:tblPr>
              <a:tblGrid>
                <a:gridCol w="3874146">
                  <a:extLst>
                    <a:ext uri="{9D8B030D-6E8A-4147-A177-3AD203B41FA5}">
                      <a16:colId xmlns:a16="http://schemas.microsoft.com/office/drawing/2014/main" val="2417534468"/>
                    </a:ext>
                  </a:extLst>
                </a:gridCol>
                <a:gridCol w="3874146">
                  <a:extLst>
                    <a:ext uri="{9D8B030D-6E8A-4147-A177-3AD203B41FA5}">
                      <a16:colId xmlns:a16="http://schemas.microsoft.com/office/drawing/2014/main" val="1230332544"/>
                    </a:ext>
                  </a:extLst>
                </a:gridCol>
                <a:gridCol w="3874146">
                  <a:extLst>
                    <a:ext uri="{9D8B030D-6E8A-4147-A177-3AD203B41FA5}">
                      <a16:colId xmlns:a16="http://schemas.microsoft.com/office/drawing/2014/main" val="1463105082"/>
                    </a:ext>
                  </a:extLst>
                </a:gridCol>
              </a:tblGrid>
              <a:tr h="563944">
                <a:tc>
                  <a:txBody>
                    <a:bodyPr/>
                    <a:lstStyle/>
                    <a:p>
                      <a:pPr algn="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3100" dirty="0"/>
                        <a:t>Pre-test</a:t>
                      </a:r>
                      <a:endParaRPr lang="en-US" sz="3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3100" dirty="0"/>
                        <a:t>Post-test</a:t>
                      </a:r>
                      <a:endParaRPr lang="en-US" sz="31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69690594"/>
                  </a:ext>
                </a:extLst>
              </a:tr>
              <a:tr h="563944">
                <a:tc>
                  <a:txBody>
                    <a:bodyPr/>
                    <a:lstStyle/>
                    <a:p>
                      <a:pPr algn="r"/>
                      <a:r>
                        <a:rPr lang="en-US" sz="3100" dirty="0"/>
                        <a:t>Total N</a:t>
                      </a:r>
                      <a:endParaRPr lang="en-US" sz="3100" i="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276</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191 (69.2%)</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253984348"/>
                  </a:ext>
                </a:extLst>
              </a:tr>
              <a:tr h="563944">
                <a:tc>
                  <a:txBody>
                    <a:bodyPr/>
                    <a:lstStyle/>
                    <a:p>
                      <a:pPr algn="r"/>
                      <a:r>
                        <a:rPr lang="en-US" sz="3100" i="1" u="sng" dirty="0"/>
                        <a:t>Age</a:t>
                      </a:r>
                      <a:endParaRPr lang="en-US" sz="3100" b="1" i="1" u="sng"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4028843143"/>
                  </a:ext>
                </a:extLst>
              </a:tr>
              <a:tr h="563944">
                <a:tc>
                  <a:txBody>
                    <a:bodyPr/>
                    <a:lstStyle/>
                    <a:p>
                      <a:pPr algn="r"/>
                      <a:r>
                        <a:rPr lang="en-US" sz="3100" dirty="0"/>
                        <a:t>M (SD)</a:t>
                      </a:r>
                      <a:endParaRPr lang="en-US" sz="3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14.17 (1.71)</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13.94 (1.68)</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865453149"/>
                  </a:ext>
                </a:extLst>
              </a:tr>
              <a:tr h="563944">
                <a:tc>
                  <a:txBody>
                    <a:bodyPr/>
                    <a:lstStyle/>
                    <a:p>
                      <a:pPr algn="r"/>
                      <a:r>
                        <a:rPr lang="en-US" sz="3100" dirty="0"/>
                        <a:t>Range</a:t>
                      </a:r>
                      <a:endParaRPr lang="en-US" sz="3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11-19</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11-18</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445431385"/>
                  </a:ext>
                </a:extLst>
              </a:tr>
              <a:tr h="563944">
                <a:tc>
                  <a:txBody>
                    <a:bodyPr/>
                    <a:lstStyle/>
                    <a:p>
                      <a:pPr algn="r"/>
                      <a:r>
                        <a:rPr lang="en-US" sz="3100" i="1" u="sng" dirty="0"/>
                        <a:t>Grade</a:t>
                      </a:r>
                      <a:endParaRPr lang="en-US" sz="3100" b="1" i="1" u="sng"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669837087"/>
                  </a:ext>
                </a:extLst>
              </a:tr>
              <a:tr h="563944">
                <a:tc>
                  <a:txBody>
                    <a:bodyPr/>
                    <a:lstStyle/>
                    <a:p>
                      <a:pPr algn="r"/>
                      <a:r>
                        <a:rPr lang="en-US" sz="3100" dirty="0"/>
                        <a:t>M (SD)</a:t>
                      </a:r>
                      <a:endParaRPr lang="en-US" sz="3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9.46 (1.63)</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9.23 (1.62)</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220427985"/>
                  </a:ext>
                </a:extLst>
              </a:tr>
              <a:tr h="563944">
                <a:tc>
                  <a:txBody>
                    <a:bodyPr/>
                    <a:lstStyle/>
                    <a:p>
                      <a:pPr algn="r"/>
                      <a:r>
                        <a:rPr lang="en-US" sz="3100" dirty="0"/>
                        <a:t>Range</a:t>
                      </a:r>
                      <a:endParaRPr lang="en-US" sz="3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r" defTabSz="3961605" rtl="0" eaLnBrk="1" fontAlgn="auto" latinLnBrk="0" hangingPunct="1">
                        <a:lnSpc>
                          <a:spcPct val="100000"/>
                        </a:lnSpc>
                        <a:spcBef>
                          <a:spcPts val="0"/>
                        </a:spcBef>
                        <a:spcAft>
                          <a:spcPts val="0"/>
                        </a:spcAft>
                        <a:buClrTx/>
                        <a:buSzTx/>
                        <a:buFontTx/>
                        <a:buNone/>
                        <a:tabLst/>
                        <a:defRPr/>
                      </a:pPr>
                      <a:r>
                        <a:rPr lang="en-US" sz="2600" dirty="0"/>
                        <a:t>6</a:t>
                      </a:r>
                      <a:r>
                        <a:rPr lang="en-US" sz="2600" baseline="30000" dirty="0"/>
                        <a:t>th</a:t>
                      </a:r>
                      <a:r>
                        <a:rPr lang="en-US" sz="2600" dirty="0"/>
                        <a:t> – 13</a:t>
                      </a:r>
                      <a:r>
                        <a:rPr lang="en-US" sz="2600" baseline="30000" dirty="0"/>
                        <a:t>th</a:t>
                      </a:r>
                      <a:r>
                        <a:rPr lang="en-US" sz="2600" dirty="0"/>
                        <a:t> (College) </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6</a:t>
                      </a:r>
                      <a:r>
                        <a:rPr lang="en-US" sz="2600" baseline="30000" dirty="0"/>
                        <a:t>th</a:t>
                      </a:r>
                      <a:r>
                        <a:rPr lang="en-US" sz="2600" dirty="0"/>
                        <a:t> – 13</a:t>
                      </a:r>
                      <a:r>
                        <a:rPr lang="en-US" sz="2600" baseline="30000" dirty="0"/>
                        <a:t>th</a:t>
                      </a:r>
                      <a:r>
                        <a:rPr lang="en-US" sz="2600" dirty="0"/>
                        <a:t> (College) </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400567204"/>
                  </a:ext>
                </a:extLst>
              </a:tr>
              <a:tr h="563944">
                <a:tc>
                  <a:txBody>
                    <a:bodyPr/>
                    <a:lstStyle/>
                    <a:p>
                      <a:pPr algn="r"/>
                      <a:r>
                        <a:rPr lang="en-US" sz="3100" i="1" u="sng" dirty="0"/>
                        <a:t>Race</a:t>
                      </a:r>
                      <a:endParaRPr lang="en-US" sz="3100" b="1" i="1" u="sng"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215760872"/>
                  </a:ext>
                </a:extLst>
              </a:tr>
              <a:tr h="563944">
                <a:tc>
                  <a:txBody>
                    <a:bodyPr/>
                    <a:lstStyle/>
                    <a:p>
                      <a:pPr algn="r"/>
                      <a:r>
                        <a:rPr lang="en-US" sz="3100" dirty="0"/>
                        <a:t>White non-Hispanic</a:t>
                      </a:r>
                      <a:endParaRPr lang="en-US" sz="3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38 (14.0%)</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22 (11.6%)</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26375127"/>
                  </a:ext>
                </a:extLst>
              </a:tr>
              <a:tr h="563944">
                <a:tc>
                  <a:txBody>
                    <a:bodyPr/>
                    <a:lstStyle/>
                    <a:p>
                      <a:pPr algn="r"/>
                      <a:r>
                        <a:rPr lang="en-US" sz="3100" dirty="0"/>
                        <a:t>African American</a:t>
                      </a:r>
                      <a:endParaRPr lang="en-US" sz="3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61 (22.5%)</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37 (31.2%)</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481445192"/>
                  </a:ext>
                </a:extLst>
              </a:tr>
              <a:tr h="563944">
                <a:tc>
                  <a:txBody>
                    <a:bodyPr/>
                    <a:lstStyle/>
                    <a:p>
                      <a:pPr algn="r"/>
                      <a:r>
                        <a:rPr lang="en-US" sz="3100" dirty="0"/>
                        <a:t>Hispanic or Latino</a:t>
                      </a:r>
                      <a:endParaRPr lang="en-US" sz="3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118 (43.5%)</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95 (50.3%)</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931292818"/>
                  </a:ext>
                </a:extLst>
              </a:tr>
              <a:tr h="563944">
                <a:tc>
                  <a:txBody>
                    <a:bodyPr/>
                    <a:lstStyle/>
                    <a:p>
                      <a:pPr algn="r"/>
                      <a:r>
                        <a:rPr lang="en-US" sz="3100" dirty="0"/>
                        <a:t>Asian</a:t>
                      </a:r>
                      <a:endParaRPr lang="en-US" sz="3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10 (3.7%)</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4 (2.1%)</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718734210"/>
                  </a:ext>
                </a:extLst>
              </a:tr>
              <a:tr h="563944">
                <a:tc>
                  <a:txBody>
                    <a:bodyPr/>
                    <a:lstStyle/>
                    <a:p>
                      <a:pPr algn="r"/>
                      <a:r>
                        <a:rPr lang="en-US" sz="3100" dirty="0"/>
                        <a:t>Native American</a:t>
                      </a:r>
                      <a:endParaRPr lang="en-US" sz="3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11 (4.1%)</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7 (3.7%)</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479029379"/>
                  </a:ext>
                </a:extLst>
              </a:tr>
              <a:tr h="563944">
                <a:tc>
                  <a:txBody>
                    <a:bodyPr/>
                    <a:lstStyle/>
                    <a:p>
                      <a:pPr algn="r"/>
                      <a:r>
                        <a:rPr lang="en-US" sz="3100" dirty="0"/>
                        <a:t>Other</a:t>
                      </a:r>
                      <a:endParaRPr lang="en-US" sz="3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33 (12.2%)</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r"/>
                      <a:r>
                        <a:rPr lang="en-US" sz="2600" dirty="0"/>
                        <a:t>24 (12.7%)</a:t>
                      </a:r>
                      <a:endParaRPr lang="en-US" sz="2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4208854762"/>
                  </a:ext>
                </a:extLst>
              </a:tr>
            </a:tbl>
          </a:graphicData>
        </a:graphic>
      </p:graphicFrame>
      <p:grpSp>
        <p:nvGrpSpPr>
          <p:cNvPr id="14" name="Group 13">
            <a:extLst>
              <a:ext uri="{FF2B5EF4-FFF2-40B4-BE49-F238E27FC236}">
                <a16:creationId xmlns:a16="http://schemas.microsoft.com/office/drawing/2014/main" id="{B8A77D26-0C05-4EEC-B6A5-80D993F68109}"/>
              </a:ext>
            </a:extLst>
          </p:cNvPr>
          <p:cNvGrpSpPr/>
          <p:nvPr/>
        </p:nvGrpSpPr>
        <p:grpSpPr>
          <a:xfrm>
            <a:off x="668018" y="16996611"/>
            <a:ext cx="14648181" cy="15407640"/>
            <a:chOff x="668019" y="17588390"/>
            <a:chExt cx="13411200" cy="15638127"/>
          </a:xfrm>
        </p:grpSpPr>
        <p:sp>
          <p:nvSpPr>
            <p:cNvPr id="2063" name="Rectangle 1">
              <a:extLst>
                <a:ext uri="{FF2B5EF4-FFF2-40B4-BE49-F238E27FC236}">
                  <a16:creationId xmlns:a16="http://schemas.microsoft.com/office/drawing/2014/main" id="{AFF01E33-2838-449E-95E1-B51B4431262C}"/>
                </a:ext>
              </a:extLst>
            </p:cNvPr>
            <p:cNvSpPr>
              <a:spLocks noChangeArrowheads="1"/>
            </p:cNvSpPr>
            <p:nvPr/>
          </p:nvSpPr>
          <p:spPr bwMode="auto">
            <a:xfrm>
              <a:off x="668019" y="17588390"/>
              <a:ext cx="13411200" cy="15638127"/>
            </a:xfrm>
            <a:prstGeom prst="rect">
              <a:avLst/>
            </a:prstGeom>
            <a:ln w="28575" cmpd="sng">
              <a:solidFill>
                <a:srgbClr val="595959"/>
              </a:solidFill>
            </a:ln>
          </p:spPr>
          <p:style>
            <a:lnRef idx="2">
              <a:schemeClr val="dk1"/>
            </a:lnRef>
            <a:fillRef idx="1">
              <a:schemeClr val="lt1"/>
            </a:fillRef>
            <a:effectRef idx="0">
              <a:schemeClr val="dk1"/>
            </a:effectRef>
            <a:fontRef idx="minor">
              <a:schemeClr val="dk1"/>
            </a:fontRef>
          </p:style>
          <p:txBody>
            <a:bodyPr wrap="square" lIns="274320" tIns="182880" rIns="274320" bIns="182880">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a:lnSpc>
                  <a:spcPct val="110000"/>
                </a:lnSpc>
              </a:pPr>
              <a:r>
                <a:rPr lang="en-US" altLang="en-US" sz="4400" b="1" dirty="0">
                  <a:solidFill>
                    <a:srgbClr val="000000"/>
                  </a:solidFill>
                </a:rPr>
                <a:t>METHOD</a:t>
              </a:r>
            </a:p>
            <a:p>
              <a:pPr>
                <a:lnSpc>
                  <a:spcPct val="110000"/>
                </a:lnSpc>
                <a:spcBef>
                  <a:spcPts val="0"/>
                </a:spcBef>
                <a:spcAft>
                  <a:spcPts val="0"/>
                </a:spcAft>
              </a:pPr>
              <a:r>
                <a:rPr lang="en-US" altLang="en-US" sz="3200" b="1" dirty="0">
                  <a:solidFill>
                    <a:srgbClr val="000000"/>
                  </a:solidFill>
                </a:rPr>
                <a:t>Participants and Procedures</a:t>
              </a:r>
            </a:p>
            <a:p>
              <a:pPr marL="457200" indent="-457200">
                <a:lnSpc>
                  <a:spcPct val="110000"/>
                </a:lnSpc>
                <a:spcBef>
                  <a:spcPts val="0"/>
                </a:spcBef>
                <a:spcAft>
                  <a:spcPts val="0"/>
                </a:spcAft>
                <a:buFont typeface="Arial" panose="020B0604020202020204" pitchFamily="34" charset="0"/>
                <a:buChar char="•"/>
              </a:pPr>
              <a:r>
                <a:rPr lang="en-US" altLang="en-US" sz="3150" dirty="0">
                  <a:solidFill>
                    <a:srgbClr val="000000"/>
                  </a:solidFill>
                </a:rPr>
                <a:t>A total of 302 female youths aged 11-19 years of diverse racial-ethnic identities participated in the </a:t>
              </a:r>
              <a:r>
                <a:rPr lang="en-US" altLang="en-US" sz="3150" dirty="0" err="1">
                  <a:solidFill>
                    <a:srgbClr val="000000"/>
                  </a:solidFill>
                </a:rPr>
                <a:t>CompuGirls</a:t>
              </a:r>
              <a:r>
                <a:rPr lang="en-US" altLang="en-US" sz="3150" dirty="0">
                  <a:solidFill>
                    <a:srgbClr val="000000"/>
                  </a:solidFill>
                </a:rPr>
                <a:t> Program between 2013 and 2016. </a:t>
              </a:r>
            </a:p>
            <a:p>
              <a:pPr marL="457200" indent="-457200">
                <a:lnSpc>
                  <a:spcPct val="110000"/>
                </a:lnSpc>
                <a:spcBef>
                  <a:spcPts val="0"/>
                </a:spcBef>
                <a:spcAft>
                  <a:spcPts val="0"/>
                </a:spcAft>
                <a:buFont typeface="Arial" panose="020B0604020202020204" pitchFamily="34" charset="0"/>
                <a:buChar char="•"/>
              </a:pPr>
              <a:r>
                <a:rPr lang="en-US" altLang="en-US" sz="3150" dirty="0">
                  <a:solidFill>
                    <a:srgbClr val="000000"/>
                  </a:solidFill>
                </a:rPr>
                <a:t>Participants were invited to responded to pre- and post-program assessments. Among all participants, 276 completed the pre-test and 191 completed the post-test. </a:t>
              </a:r>
            </a:p>
            <a:p>
              <a:pPr marL="457200" indent="-457200">
                <a:lnSpc>
                  <a:spcPct val="110000"/>
                </a:lnSpc>
                <a:spcBef>
                  <a:spcPts val="0"/>
                </a:spcBef>
                <a:spcAft>
                  <a:spcPts val="0"/>
                </a:spcAft>
                <a:buFont typeface="Arial" panose="020B0604020202020204" pitchFamily="34" charset="0"/>
                <a:buChar char="•"/>
              </a:pPr>
              <a:endParaRPr lang="en-US" altLang="en-US" sz="3150" dirty="0">
                <a:solidFill>
                  <a:srgbClr val="000000"/>
                </a:solidFill>
              </a:endParaRPr>
            </a:p>
            <a:p>
              <a:pPr marL="457200" indent="-457200">
                <a:lnSpc>
                  <a:spcPct val="110000"/>
                </a:lnSpc>
                <a:spcBef>
                  <a:spcPts val="0"/>
                </a:spcBef>
                <a:spcAft>
                  <a:spcPts val="0"/>
                </a:spcAft>
                <a:buFont typeface="Arial" panose="020B0604020202020204" pitchFamily="34" charset="0"/>
                <a:buChar char="•"/>
              </a:pPr>
              <a:endParaRPr lang="en-US" altLang="en-US" sz="3150" dirty="0">
                <a:solidFill>
                  <a:srgbClr val="000000"/>
                </a:solidFill>
              </a:endParaRPr>
            </a:p>
            <a:p>
              <a:pPr>
                <a:lnSpc>
                  <a:spcPct val="110000"/>
                </a:lnSpc>
                <a:spcBef>
                  <a:spcPts val="0"/>
                </a:spcBef>
                <a:spcAft>
                  <a:spcPts val="0"/>
                </a:spcAft>
              </a:pPr>
              <a:endParaRPr lang="en-US" altLang="en-US" sz="3200" b="1" dirty="0">
                <a:solidFill>
                  <a:srgbClr val="000000"/>
                </a:solidFill>
              </a:endParaRPr>
            </a:p>
            <a:p>
              <a:pPr>
                <a:lnSpc>
                  <a:spcPct val="110000"/>
                </a:lnSpc>
                <a:spcBef>
                  <a:spcPts val="0"/>
                </a:spcBef>
                <a:spcAft>
                  <a:spcPts val="0"/>
                </a:spcAft>
              </a:pPr>
              <a:endParaRPr lang="en-US" altLang="en-US" sz="3200" b="1" dirty="0">
                <a:solidFill>
                  <a:srgbClr val="000000"/>
                </a:solidFill>
              </a:endParaRPr>
            </a:p>
            <a:p>
              <a:pPr>
                <a:lnSpc>
                  <a:spcPct val="110000"/>
                </a:lnSpc>
                <a:spcBef>
                  <a:spcPts val="0"/>
                </a:spcBef>
                <a:spcAft>
                  <a:spcPts val="0"/>
                </a:spcAft>
              </a:pPr>
              <a:endParaRPr lang="en-US" altLang="en-US" sz="3200" b="1" dirty="0">
                <a:solidFill>
                  <a:srgbClr val="000000"/>
                </a:solidFill>
              </a:endParaRPr>
            </a:p>
            <a:p>
              <a:pPr>
                <a:lnSpc>
                  <a:spcPct val="110000"/>
                </a:lnSpc>
                <a:spcBef>
                  <a:spcPts val="0"/>
                </a:spcBef>
                <a:spcAft>
                  <a:spcPts val="0"/>
                </a:spcAft>
              </a:pPr>
              <a:endParaRPr lang="en-US" altLang="en-US" sz="3200" b="1" dirty="0">
                <a:solidFill>
                  <a:srgbClr val="000000"/>
                </a:solidFill>
              </a:endParaRPr>
            </a:p>
            <a:p>
              <a:pPr>
                <a:lnSpc>
                  <a:spcPct val="110000"/>
                </a:lnSpc>
                <a:spcBef>
                  <a:spcPts val="0"/>
                </a:spcBef>
                <a:spcAft>
                  <a:spcPts val="0"/>
                </a:spcAft>
              </a:pPr>
              <a:endParaRPr lang="en-US" altLang="en-US" sz="3200" b="1" dirty="0">
                <a:solidFill>
                  <a:srgbClr val="000000"/>
                </a:solidFill>
              </a:endParaRPr>
            </a:p>
            <a:p>
              <a:pPr>
                <a:lnSpc>
                  <a:spcPct val="110000"/>
                </a:lnSpc>
                <a:spcBef>
                  <a:spcPts val="0"/>
                </a:spcBef>
                <a:spcAft>
                  <a:spcPts val="0"/>
                </a:spcAft>
              </a:pPr>
              <a:endParaRPr lang="en-US" altLang="en-US" sz="3200" b="1" dirty="0">
                <a:solidFill>
                  <a:srgbClr val="000000"/>
                </a:solidFill>
              </a:endParaRPr>
            </a:p>
            <a:p>
              <a:pPr>
                <a:lnSpc>
                  <a:spcPct val="110000"/>
                </a:lnSpc>
                <a:spcBef>
                  <a:spcPts val="0"/>
                </a:spcBef>
                <a:spcAft>
                  <a:spcPts val="0"/>
                </a:spcAft>
              </a:pPr>
              <a:endParaRPr lang="en-US" altLang="en-US" sz="3200" b="1" dirty="0">
                <a:solidFill>
                  <a:srgbClr val="000000"/>
                </a:solidFill>
              </a:endParaRPr>
            </a:p>
            <a:p>
              <a:pPr>
                <a:lnSpc>
                  <a:spcPct val="110000"/>
                </a:lnSpc>
                <a:spcBef>
                  <a:spcPts val="0"/>
                </a:spcBef>
                <a:spcAft>
                  <a:spcPts val="0"/>
                </a:spcAft>
              </a:pPr>
              <a:endParaRPr lang="en-US" altLang="en-US" sz="3200" b="1" dirty="0">
                <a:solidFill>
                  <a:srgbClr val="000000"/>
                </a:solidFill>
              </a:endParaRPr>
            </a:p>
            <a:p>
              <a:pPr>
                <a:lnSpc>
                  <a:spcPct val="110000"/>
                </a:lnSpc>
                <a:spcBef>
                  <a:spcPts val="0"/>
                </a:spcBef>
                <a:spcAft>
                  <a:spcPts val="0"/>
                </a:spcAft>
              </a:pPr>
              <a:endParaRPr lang="en-US" altLang="en-US" sz="3200" b="1" dirty="0">
                <a:solidFill>
                  <a:srgbClr val="000000"/>
                </a:solidFill>
              </a:endParaRPr>
            </a:p>
            <a:p>
              <a:pPr>
                <a:lnSpc>
                  <a:spcPct val="110000"/>
                </a:lnSpc>
                <a:spcBef>
                  <a:spcPts val="0"/>
                </a:spcBef>
                <a:spcAft>
                  <a:spcPts val="0"/>
                </a:spcAft>
              </a:pPr>
              <a:endParaRPr lang="en-US" altLang="en-US" sz="3200" b="1" dirty="0">
                <a:solidFill>
                  <a:srgbClr val="000000"/>
                </a:solidFill>
              </a:endParaRPr>
            </a:p>
            <a:p>
              <a:pPr>
                <a:lnSpc>
                  <a:spcPct val="110000"/>
                </a:lnSpc>
                <a:spcBef>
                  <a:spcPts val="0"/>
                </a:spcBef>
                <a:spcAft>
                  <a:spcPts val="0"/>
                </a:spcAft>
              </a:pPr>
              <a:endParaRPr lang="en-US" altLang="en-US" sz="3200" b="1" dirty="0">
                <a:solidFill>
                  <a:srgbClr val="000000"/>
                </a:solidFill>
              </a:endParaRPr>
            </a:p>
            <a:p>
              <a:pPr>
                <a:lnSpc>
                  <a:spcPct val="110000"/>
                </a:lnSpc>
                <a:spcBef>
                  <a:spcPts val="0"/>
                </a:spcBef>
                <a:spcAft>
                  <a:spcPts val="0"/>
                </a:spcAft>
              </a:pPr>
              <a:endParaRPr lang="en-US" altLang="en-US" sz="3200" b="1" dirty="0">
                <a:solidFill>
                  <a:srgbClr val="000000"/>
                </a:solidFill>
              </a:endParaRPr>
            </a:p>
            <a:p>
              <a:pPr>
                <a:lnSpc>
                  <a:spcPct val="110000"/>
                </a:lnSpc>
                <a:spcBef>
                  <a:spcPts val="0"/>
                </a:spcBef>
                <a:spcAft>
                  <a:spcPts val="0"/>
                </a:spcAft>
              </a:pPr>
              <a:endParaRPr lang="en-US" altLang="en-US" sz="3200" b="1" dirty="0">
                <a:solidFill>
                  <a:srgbClr val="000000"/>
                </a:solidFill>
              </a:endParaRPr>
            </a:p>
            <a:p>
              <a:pPr>
                <a:lnSpc>
                  <a:spcPct val="110000"/>
                </a:lnSpc>
                <a:spcBef>
                  <a:spcPts val="0"/>
                </a:spcBef>
                <a:spcAft>
                  <a:spcPts val="0"/>
                </a:spcAft>
              </a:pPr>
              <a:endParaRPr lang="en-US" altLang="en-US" sz="3200" b="1" dirty="0">
                <a:solidFill>
                  <a:srgbClr val="000000"/>
                </a:solidFill>
              </a:endParaRPr>
            </a:p>
            <a:p>
              <a:pPr>
                <a:lnSpc>
                  <a:spcPct val="110000"/>
                </a:lnSpc>
                <a:spcBef>
                  <a:spcPts val="0"/>
                </a:spcBef>
                <a:spcAft>
                  <a:spcPts val="0"/>
                </a:spcAft>
              </a:pPr>
              <a:endParaRPr lang="en-US" altLang="en-US" sz="3200" b="1" dirty="0">
                <a:solidFill>
                  <a:srgbClr val="000000"/>
                </a:solidFill>
              </a:endParaRPr>
            </a:p>
            <a:p>
              <a:pPr>
                <a:lnSpc>
                  <a:spcPct val="110000"/>
                </a:lnSpc>
                <a:spcBef>
                  <a:spcPts val="0"/>
                </a:spcBef>
                <a:spcAft>
                  <a:spcPts val="0"/>
                </a:spcAft>
              </a:pPr>
              <a:endParaRPr lang="en-US" altLang="en-US" sz="3200" b="1" dirty="0">
                <a:solidFill>
                  <a:srgbClr val="000000"/>
                </a:solidFill>
              </a:endParaRPr>
            </a:p>
            <a:p>
              <a:pPr>
                <a:lnSpc>
                  <a:spcPct val="110000"/>
                </a:lnSpc>
                <a:spcBef>
                  <a:spcPts val="0"/>
                </a:spcBef>
                <a:spcAft>
                  <a:spcPts val="0"/>
                </a:spcAft>
              </a:pPr>
              <a:endParaRPr lang="en-US" altLang="en-US" sz="3200" b="1" dirty="0">
                <a:solidFill>
                  <a:srgbClr val="000000"/>
                </a:solidFill>
              </a:endParaRPr>
            </a:p>
            <a:p>
              <a:pPr>
                <a:lnSpc>
                  <a:spcPct val="110000"/>
                </a:lnSpc>
                <a:spcBef>
                  <a:spcPts val="0"/>
                </a:spcBef>
                <a:spcAft>
                  <a:spcPts val="0"/>
                </a:spcAft>
              </a:pPr>
              <a:endParaRPr lang="en-US" altLang="en-US" sz="3000" dirty="0">
                <a:solidFill>
                  <a:srgbClr val="000000"/>
                </a:solidFill>
              </a:endParaRPr>
            </a:p>
          </p:txBody>
        </p:sp>
        <p:pic>
          <p:nvPicPr>
            <p:cNvPr id="1030" name="Picture 6" descr="COMPUGIRLS">
              <a:extLst>
                <a:ext uri="{FF2B5EF4-FFF2-40B4-BE49-F238E27FC236}">
                  <a16:creationId xmlns:a16="http://schemas.microsoft.com/office/drawing/2014/main" id="{6278A89F-78E3-43D1-B8D6-2861CE5F3F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066" y="22264418"/>
              <a:ext cx="6293646" cy="232861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BF2DA48-BF54-44D3-871F-1EBDB7205A07}"/>
                </a:ext>
              </a:extLst>
            </p:cNvPr>
            <p:cNvSpPr/>
            <p:nvPr/>
          </p:nvSpPr>
          <p:spPr>
            <a:xfrm>
              <a:off x="1270815" y="22631199"/>
              <a:ext cx="2383699" cy="15950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latin typeface="Arial Black" panose="020B0A04020102020204" pitchFamily="34" charset="0"/>
                  <a:ea typeface="Verdana" panose="020B0604030504040204" pitchFamily="34" charset="0"/>
                  <a:cs typeface="Verdana" panose="020B0604030504040204" pitchFamily="34" charset="0"/>
                </a:rPr>
                <a:t>Pre-</a:t>
              </a:r>
            </a:p>
            <a:p>
              <a:pPr algn="ctr"/>
              <a:r>
                <a:rPr lang="en-US" sz="2400" dirty="0">
                  <a:latin typeface="Arial Black" panose="020B0A04020102020204" pitchFamily="34" charset="0"/>
                  <a:ea typeface="Verdana" panose="020B0604030504040204" pitchFamily="34" charset="0"/>
                  <a:cs typeface="Verdana" panose="020B0604030504040204" pitchFamily="34" charset="0"/>
                </a:rPr>
                <a:t>Program Assessment</a:t>
              </a:r>
            </a:p>
          </p:txBody>
        </p:sp>
        <p:sp>
          <p:nvSpPr>
            <p:cNvPr id="27" name="Rectangle 26">
              <a:extLst>
                <a:ext uri="{FF2B5EF4-FFF2-40B4-BE49-F238E27FC236}">
                  <a16:creationId xmlns:a16="http://schemas.microsoft.com/office/drawing/2014/main" id="{58277027-6228-4E7D-B1CD-163D01647493}"/>
                </a:ext>
              </a:extLst>
            </p:cNvPr>
            <p:cNvSpPr/>
            <p:nvPr/>
          </p:nvSpPr>
          <p:spPr>
            <a:xfrm>
              <a:off x="11207165" y="22634743"/>
              <a:ext cx="2383699" cy="15950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latin typeface="Arial Black" panose="020B0A04020102020204" pitchFamily="34" charset="0"/>
                  <a:ea typeface="Verdana" panose="020B0604030504040204" pitchFamily="34" charset="0"/>
                  <a:cs typeface="Verdana" panose="020B0604030504040204" pitchFamily="34" charset="0"/>
                </a:rPr>
                <a:t>Post-Program Assessment</a:t>
              </a:r>
            </a:p>
          </p:txBody>
        </p:sp>
        <p:cxnSp>
          <p:nvCxnSpPr>
            <p:cNvPr id="30" name="Straight Arrow Connector 29">
              <a:extLst>
                <a:ext uri="{FF2B5EF4-FFF2-40B4-BE49-F238E27FC236}">
                  <a16:creationId xmlns:a16="http://schemas.microsoft.com/office/drawing/2014/main" id="{50972D7C-8D42-4A9E-9B73-65FEC9F70A37}"/>
                </a:ext>
              </a:extLst>
            </p:cNvPr>
            <p:cNvCxnSpPr/>
            <p:nvPr/>
          </p:nvCxnSpPr>
          <p:spPr>
            <a:xfrm>
              <a:off x="10625712" y="23428724"/>
              <a:ext cx="677552" cy="0"/>
            </a:xfrm>
            <a:prstGeom prst="straightConnector1">
              <a:avLst/>
            </a:prstGeom>
            <a:ln w="127000">
              <a:tailEnd type="triangle"/>
            </a:ln>
          </p:spPr>
          <p:style>
            <a:lnRef idx="3">
              <a:schemeClr val="dk1"/>
            </a:lnRef>
            <a:fillRef idx="0">
              <a:schemeClr val="dk1"/>
            </a:fillRef>
            <a:effectRef idx="2">
              <a:schemeClr val="dk1"/>
            </a:effectRef>
            <a:fontRef idx="minor">
              <a:schemeClr val="tx1"/>
            </a:fontRef>
          </p:style>
        </p:cxnSp>
      </p:grpSp>
      <p:sp>
        <p:nvSpPr>
          <p:cNvPr id="21" name="TextBox 20">
            <a:extLst>
              <a:ext uri="{FF2B5EF4-FFF2-40B4-BE49-F238E27FC236}">
                <a16:creationId xmlns:a16="http://schemas.microsoft.com/office/drawing/2014/main" id="{D9D63CA8-47F9-4F77-8164-6321BE46DCD3}"/>
              </a:ext>
            </a:extLst>
          </p:cNvPr>
          <p:cNvSpPr txBox="1"/>
          <p:nvPr/>
        </p:nvSpPr>
        <p:spPr>
          <a:xfrm>
            <a:off x="984320" y="24677571"/>
            <a:ext cx="7791501" cy="7525512"/>
          </a:xfrm>
          <a:prstGeom prst="rect">
            <a:avLst/>
          </a:prstGeom>
          <a:ln>
            <a:solidFill>
              <a:srgbClr val="99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spcBef>
                <a:spcPts val="0"/>
              </a:spcBef>
              <a:spcAft>
                <a:spcPts val="0"/>
              </a:spcAft>
            </a:pPr>
            <a:r>
              <a:rPr lang="en-US" altLang="en-US" sz="3000" b="1" dirty="0">
                <a:solidFill>
                  <a:srgbClr val="000000"/>
                </a:solidFill>
                <a:latin typeface="Verdana" panose="020B0604030504040204" pitchFamily="34" charset="0"/>
                <a:ea typeface="Verdana" panose="020B0604030504040204" pitchFamily="34" charset="0"/>
                <a:cs typeface="Verdana" panose="020B0604030504040204" pitchFamily="34" charset="0"/>
              </a:rPr>
              <a:t>Measures</a:t>
            </a:r>
          </a:p>
          <a:p>
            <a:pPr marL="457200" indent="-457200">
              <a:lnSpc>
                <a:spcPct val="110000"/>
              </a:lnSpc>
              <a:spcBef>
                <a:spcPts val="0"/>
              </a:spcBef>
              <a:spcAft>
                <a:spcPts val="0"/>
              </a:spcAft>
              <a:buFont typeface="Arial" panose="020B0604020202020204" pitchFamily="34" charset="0"/>
              <a:buChar char="•"/>
            </a:pPr>
            <a:r>
              <a:rPr lang="en-US" altLang="en-US" sz="3000" b="1" i="1" dirty="0">
                <a:solidFill>
                  <a:srgbClr val="000000"/>
                </a:solidFill>
                <a:latin typeface="Verdana" panose="020B0604030504040204" pitchFamily="34" charset="0"/>
                <a:ea typeface="Verdana" panose="020B0604030504040204" pitchFamily="34" charset="0"/>
                <a:cs typeface="Verdana" panose="020B0604030504040204" pitchFamily="34" charset="0"/>
              </a:rPr>
              <a:t>Social justice self-concept</a:t>
            </a:r>
          </a:p>
          <a:p>
            <a:pPr marL="1200150" lvl="1" indent="-457200">
              <a:lnSpc>
                <a:spcPct val="110000"/>
              </a:lnSpc>
              <a:spcBef>
                <a:spcPts val="0"/>
              </a:spcBef>
              <a:spcAft>
                <a:spcPts val="0"/>
              </a:spcAft>
              <a:buFont typeface="Arial" panose="020B0604020202020204" pitchFamily="34" charset="0"/>
              <a:buChar char="•"/>
            </a:pPr>
            <a:r>
              <a:rPr lang="en-US" altLang="en-US" sz="2200" dirty="0">
                <a:solidFill>
                  <a:srgbClr val="000000"/>
                </a:solidFill>
                <a:latin typeface="Verdana" panose="020B0604030504040204" pitchFamily="34" charset="0"/>
                <a:ea typeface="Verdana" panose="020B0604030504040204" pitchFamily="34" charset="0"/>
                <a:cs typeface="Verdana" panose="020B0604030504040204" pitchFamily="34" charset="0"/>
              </a:rPr>
              <a:t>I encourage my peers to use digital media as a means to address social justice issues.</a:t>
            </a:r>
          </a:p>
          <a:p>
            <a:pPr marL="1200150" lvl="1" indent="-457200">
              <a:lnSpc>
                <a:spcPct val="110000"/>
              </a:lnSpc>
              <a:spcBef>
                <a:spcPts val="0"/>
              </a:spcBef>
              <a:spcAft>
                <a:spcPts val="0"/>
              </a:spcAft>
              <a:buFont typeface="Arial" panose="020B0604020202020204" pitchFamily="34" charset="0"/>
              <a:buChar char="•"/>
            </a:pPr>
            <a:r>
              <a:rPr lang="en-US" altLang="en-US" sz="2200" dirty="0">
                <a:solidFill>
                  <a:srgbClr val="000000"/>
                </a:solidFill>
                <a:latin typeface="Verdana" panose="020B0604030504040204" pitchFamily="34" charset="0"/>
                <a:ea typeface="Verdana" panose="020B0604030504040204" pitchFamily="34" charset="0"/>
                <a:cs typeface="Verdana" panose="020B0604030504040204" pitchFamily="34" charset="0"/>
              </a:rPr>
              <a:t>I have a clear understanding of how digital media can be used to address social justice issues.</a:t>
            </a:r>
          </a:p>
          <a:p>
            <a:pPr marL="1200150" lvl="1" indent="-457200">
              <a:lnSpc>
                <a:spcPct val="110000"/>
              </a:lnSpc>
              <a:spcBef>
                <a:spcPts val="0"/>
              </a:spcBef>
              <a:spcAft>
                <a:spcPts val="0"/>
              </a:spcAft>
              <a:buFont typeface="Arial" panose="020B0604020202020204" pitchFamily="34" charset="0"/>
              <a:buChar char="•"/>
            </a:pPr>
            <a:r>
              <a:rPr lang="en-US" altLang="en-US" sz="2200" dirty="0">
                <a:solidFill>
                  <a:srgbClr val="000000"/>
                </a:solidFill>
                <a:latin typeface="Verdana" panose="020B0604030504040204" pitchFamily="34" charset="0"/>
                <a:ea typeface="Verdana" panose="020B0604030504040204" pitchFamily="34" charset="0"/>
                <a:cs typeface="Verdana" panose="020B0604030504040204" pitchFamily="34" charset="0"/>
              </a:rPr>
              <a:t>My family has a clear understanding that digital media can help address social justice.</a:t>
            </a:r>
          </a:p>
          <a:p>
            <a:pPr marL="1200150" lvl="1" indent="-457200">
              <a:lnSpc>
                <a:spcPct val="110000"/>
              </a:lnSpc>
              <a:spcBef>
                <a:spcPts val="0"/>
              </a:spcBef>
              <a:spcAft>
                <a:spcPts val="0"/>
              </a:spcAft>
              <a:buFont typeface="Arial" panose="020B0604020202020204" pitchFamily="34" charset="0"/>
              <a:buChar char="•"/>
            </a:pPr>
            <a:r>
              <a:rPr lang="en-US" altLang="en-US" sz="2200" dirty="0">
                <a:solidFill>
                  <a:srgbClr val="000000"/>
                </a:solidFill>
                <a:latin typeface="Verdana" panose="020B0604030504040204" pitchFamily="34" charset="0"/>
                <a:ea typeface="Verdana" panose="020B0604030504040204" pitchFamily="34" charset="0"/>
                <a:cs typeface="Verdana" panose="020B0604030504040204" pitchFamily="34" charset="0"/>
              </a:rPr>
              <a:t>My family and I talk about digital media and social justice issues.</a:t>
            </a:r>
          </a:p>
          <a:p>
            <a:pPr marL="457200" indent="-457200">
              <a:lnSpc>
                <a:spcPct val="110000"/>
              </a:lnSpc>
              <a:spcBef>
                <a:spcPts val="0"/>
              </a:spcBef>
              <a:spcAft>
                <a:spcPts val="0"/>
              </a:spcAft>
              <a:buFont typeface="Arial" panose="020B0604020202020204" pitchFamily="34" charset="0"/>
              <a:buChar char="•"/>
            </a:pPr>
            <a:r>
              <a:rPr lang="en-US" altLang="en-US" sz="3000" b="1" i="1" dirty="0">
                <a:solidFill>
                  <a:srgbClr val="000000"/>
                </a:solidFill>
                <a:latin typeface="Verdana" panose="020B0604030504040204" pitchFamily="34" charset="0"/>
                <a:ea typeface="Verdana" panose="020B0604030504040204" pitchFamily="34" charset="0"/>
                <a:cs typeface="Verdana" panose="020B0604030504040204" pitchFamily="34" charset="0"/>
              </a:rPr>
              <a:t>Racial Private Regard</a:t>
            </a:r>
            <a:r>
              <a:rPr lang="en-US" altLang="en-US" sz="3000" i="1" dirty="0">
                <a:solidFill>
                  <a:srgbClr val="000000"/>
                </a:solidFill>
                <a:latin typeface="Verdana" panose="020B0604030504040204" pitchFamily="34" charset="0"/>
                <a:ea typeface="Verdana" panose="020B0604030504040204" pitchFamily="34" charset="0"/>
                <a:cs typeface="Verdana" panose="020B0604030504040204" pitchFamily="34" charset="0"/>
              </a:rPr>
              <a:t> </a:t>
            </a:r>
          </a:p>
          <a:p>
            <a:pPr marL="1200150" lvl="1" indent="-457200">
              <a:lnSpc>
                <a:spcPct val="110000"/>
              </a:lnSpc>
              <a:spcBef>
                <a:spcPts val="0"/>
              </a:spcBef>
              <a:spcAft>
                <a:spcPts val="0"/>
              </a:spcAft>
              <a:buFont typeface="Arial" panose="020B0604020202020204" pitchFamily="34" charset="0"/>
              <a:buChar char="•"/>
            </a:pPr>
            <a:r>
              <a:rPr lang="en-US" altLang="en-US" sz="2200" dirty="0">
                <a:solidFill>
                  <a:srgbClr val="000000"/>
                </a:solidFill>
                <a:latin typeface="Verdana" panose="020B0604030504040204" pitchFamily="34" charset="0"/>
                <a:ea typeface="Verdana" panose="020B0604030504040204" pitchFamily="34" charset="0"/>
                <a:cs typeface="Verdana" panose="020B0604030504040204" pitchFamily="34" charset="0"/>
              </a:rPr>
              <a:t>I feel good about being a member of my racial group.</a:t>
            </a:r>
          </a:p>
          <a:p>
            <a:pPr marL="457200" indent="-457200">
              <a:lnSpc>
                <a:spcPct val="110000"/>
              </a:lnSpc>
              <a:spcBef>
                <a:spcPts val="0"/>
              </a:spcBef>
              <a:spcAft>
                <a:spcPts val="0"/>
              </a:spcAft>
              <a:buFont typeface="Arial" panose="020B0604020202020204" pitchFamily="34" charset="0"/>
              <a:buChar char="•"/>
            </a:pPr>
            <a:r>
              <a:rPr lang="en-US" altLang="en-US" sz="3000" b="1" i="1" dirty="0">
                <a:solidFill>
                  <a:srgbClr val="000000"/>
                </a:solidFill>
                <a:latin typeface="Verdana" panose="020B0604030504040204" pitchFamily="34" charset="0"/>
                <a:ea typeface="Verdana" panose="020B0604030504040204" pitchFamily="34" charset="0"/>
                <a:cs typeface="Verdana" panose="020B0604030504040204" pitchFamily="34" charset="0"/>
              </a:rPr>
              <a:t>Gender Private Regard</a:t>
            </a:r>
            <a:r>
              <a:rPr lang="en-US" altLang="en-US" sz="3000" i="1" dirty="0">
                <a:solidFill>
                  <a:srgbClr val="000000"/>
                </a:solidFill>
                <a:latin typeface="Verdana" panose="020B0604030504040204" pitchFamily="34" charset="0"/>
                <a:ea typeface="Verdana" panose="020B0604030504040204" pitchFamily="34" charset="0"/>
                <a:cs typeface="Verdana" panose="020B0604030504040204" pitchFamily="34" charset="0"/>
              </a:rPr>
              <a:t> </a:t>
            </a:r>
          </a:p>
          <a:p>
            <a:pPr marL="1200150" lvl="1" indent="-457200">
              <a:lnSpc>
                <a:spcPct val="110000"/>
              </a:lnSpc>
              <a:spcBef>
                <a:spcPts val="0"/>
              </a:spcBef>
              <a:spcAft>
                <a:spcPts val="0"/>
              </a:spcAft>
              <a:buFont typeface="Arial" panose="020B0604020202020204" pitchFamily="34" charset="0"/>
              <a:buChar char="•"/>
            </a:pPr>
            <a:r>
              <a:rPr lang="en-US" altLang="en-US" sz="2200" dirty="0">
                <a:solidFill>
                  <a:srgbClr val="000000"/>
                </a:solidFill>
                <a:latin typeface="Verdana" panose="020B0604030504040204" pitchFamily="34" charset="0"/>
                <a:ea typeface="Verdana" panose="020B0604030504040204" pitchFamily="34" charset="0"/>
                <a:cs typeface="Verdana" panose="020B0604030504040204" pitchFamily="34" charset="0"/>
              </a:rPr>
              <a:t>I feel good about being of my gender.</a:t>
            </a:r>
          </a:p>
          <a:p>
            <a:pPr marL="457200" indent="-457200">
              <a:lnSpc>
                <a:spcPct val="110000"/>
              </a:lnSpc>
              <a:spcBef>
                <a:spcPts val="0"/>
              </a:spcBef>
              <a:spcAft>
                <a:spcPts val="0"/>
              </a:spcAft>
              <a:buFont typeface="Arial" panose="020B0604020202020204" pitchFamily="34" charset="0"/>
              <a:buChar char="•"/>
            </a:pPr>
            <a:r>
              <a:rPr lang="en-US" altLang="en-US" sz="3000" b="1" i="1" dirty="0">
                <a:solidFill>
                  <a:srgbClr val="000000"/>
                </a:solidFill>
                <a:latin typeface="Verdana" panose="020B0604030504040204" pitchFamily="34" charset="0"/>
                <a:ea typeface="Verdana" panose="020B0604030504040204" pitchFamily="34" charset="0"/>
                <a:cs typeface="Verdana" panose="020B0604030504040204" pitchFamily="34" charset="0"/>
              </a:rPr>
              <a:t>Demographics</a:t>
            </a:r>
            <a:r>
              <a:rPr lang="en-US" altLang="en-US" sz="3000" i="1" dirty="0">
                <a:solidFill>
                  <a:srgbClr val="000000"/>
                </a:solidFill>
                <a:latin typeface="Verdana" panose="020B0604030504040204" pitchFamily="34" charset="0"/>
                <a:ea typeface="Verdana" panose="020B0604030504040204" pitchFamily="34" charset="0"/>
                <a:cs typeface="Verdana" panose="020B0604030504040204" pitchFamily="34" charset="0"/>
              </a:rPr>
              <a:t> </a:t>
            </a:r>
          </a:p>
          <a:p>
            <a:pPr marL="1200150" lvl="1" indent="-457200">
              <a:lnSpc>
                <a:spcPct val="110000"/>
              </a:lnSpc>
              <a:spcBef>
                <a:spcPts val="0"/>
              </a:spcBef>
              <a:spcAft>
                <a:spcPts val="0"/>
              </a:spcAft>
              <a:buFont typeface="Arial" panose="020B0604020202020204" pitchFamily="34" charset="0"/>
              <a:buChar char="•"/>
            </a:pPr>
            <a:r>
              <a:rPr lang="en-US" altLang="en-US" sz="2200" dirty="0">
                <a:solidFill>
                  <a:srgbClr val="000000"/>
                </a:solidFill>
                <a:latin typeface="Verdana" panose="020B0604030504040204" pitchFamily="34" charset="0"/>
                <a:ea typeface="Verdana" panose="020B0604030504040204" pitchFamily="34" charset="0"/>
                <a:cs typeface="Verdana" panose="020B0604030504040204" pitchFamily="34" charset="0"/>
              </a:rPr>
              <a:t>Age, grade, race/ethnicity</a:t>
            </a:r>
            <a:endParaRPr lang="en-US" sz="2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8" name="Straight Arrow Connector 37">
            <a:extLst>
              <a:ext uri="{FF2B5EF4-FFF2-40B4-BE49-F238E27FC236}">
                <a16:creationId xmlns:a16="http://schemas.microsoft.com/office/drawing/2014/main" id="{5CD2C4DE-7A23-4EA6-966A-5EA006CB8FF0}"/>
              </a:ext>
            </a:extLst>
          </p:cNvPr>
          <p:cNvCxnSpPr/>
          <p:nvPr/>
        </p:nvCxnSpPr>
        <p:spPr>
          <a:xfrm>
            <a:off x="3929973" y="22836946"/>
            <a:ext cx="740046" cy="0"/>
          </a:xfrm>
          <a:prstGeom prst="straightConnector1">
            <a:avLst/>
          </a:prstGeom>
          <a:ln w="127000">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733D1AD2-A2C9-48B5-947D-0E5C5EC36300}"/>
              </a:ext>
            </a:extLst>
          </p:cNvPr>
          <p:cNvCxnSpPr>
            <a:cxnSpLocks/>
            <a:endCxn id="21" idx="0"/>
          </p:cNvCxnSpPr>
          <p:nvPr/>
        </p:nvCxnSpPr>
        <p:spPr>
          <a:xfrm>
            <a:off x="2628192" y="23634472"/>
            <a:ext cx="2251879" cy="1043099"/>
          </a:xfrm>
          <a:prstGeom prst="straightConnector1">
            <a:avLst/>
          </a:prstGeom>
          <a:ln w="76200">
            <a:solidFill>
              <a:srgbClr val="990000"/>
            </a:solidFill>
            <a:tailEnd type="triangle"/>
          </a:ln>
        </p:spPr>
        <p:style>
          <a:lnRef idx="1">
            <a:schemeClr val="accent2"/>
          </a:lnRef>
          <a:fillRef idx="0">
            <a:schemeClr val="accent2"/>
          </a:fillRef>
          <a:effectRef idx="0">
            <a:schemeClr val="accent2"/>
          </a:effectRef>
          <a:fontRef idx="minor">
            <a:schemeClr val="tx1"/>
          </a:fontRef>
        </p:style>
      </p:cxnSp>
      <p:cxnSp>
        <p:nvCxnSpPr>
          <p:cNvPr id="42" name="Straight Arrow Connector 41">
            <a:extLst>
              <a:ext uri="{FF2B5EF4-FFF2-40B4-BE49-F238E27FC236}">
                <a16:creationId xmlns:a16="http://schemas.microsoft.com/office/drawing/2014/main" id="{F258CAE8-EF91-4549-B4C9-99C0FE2E287F}"/>
              </a:ext>
            </a:extLst>
          </p:cNvPr>
          <p:cNvCxnSpPr>
            <a:cxnSpLocks/>
          </p:cNvCxnSpPr>
          <p:nvPr/>
        </p:nvCxnSpPr>
        <p:spPr>
          <a:xfrm flipH="1">
            <a:off x="8713812" y="23634472"/>
            <a:ext cx="4767212" cy="1025655"/>
          </a:xfrm>
          <a:prstGeom prst="straightConnector1">
            <a:avLst/>
          </a:prstGeom>
          <a:ln w="76200">
            <a:solidFill>
              <a:srgbClr val="990000"/>
            </a:solidFill>
            <a:tailEnd type="triangle"/>
          </a:ln>
        </p:spPr>
        <p:style>
          <a:lnRef idx="1">
            <a:schemeClr val="accent2"/>
          </a:lnRef>
          <a:fillRef idx="0">
            <a:schemeClr val="accent2"/>
          </a:fillRef>
          <a:effectRef idx="0">
            <a:schemeClr val="accent2"/>
          </a:effectRef>
          <a:fontRef idx="minor">
            <a:schemeClr val="tx1"/>
          </a:fontRef>
        </p:style>
      </p:cxnSp>
      <p:cxnSp>
        <p:nvCxnSpPr>
          <p:cNvPr id="46" name="Straight Arrow Connector 45">
            <a:extLst>
              <a:ext uri="{FF2B5EF4-FFF2-40B4-BE49-F238E27FC236}">
                <a16:creationId xmlns:a16="http://schemas.microsoft.com/office/drawing/2014/main" id="{F8A14B66-EEBC-4FFF-BD56-FF3372F93F6C}"/>
              </a:ext>
            </a:extLst>
          </p:cNvPr>
          <p:cNvCxnSpPr>
            <a:cxnSpLocks/>
          </p:cNvCxnSpPr>
          <p:nvPr/>
        </p:nvCxnSpPr>
        <p:spPr>
          <a:xfrm>
            <a:off x="10030995" y="24001252"/>
            <a:ext cx="1730161" cy="586518"/>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grpSp>
        <p:nvGrpSpPr>
          <p:cNvPr id="2051" name="Group 2050">
            <a:extLst>
              <a:ext uri="{FF2B5EF4-FFF2-40B4-BE49-F238E27FC236}">
                <a16:creationId xmlns:a16="http://schemas.microsoft.com/office/drawing/2014/main" id="{12281BB2-BC95-4E56-93B6-6521F27CCA8B}"/>
              </a:ext>
            </a:extLst>
          </p:cNvPr>
          <p:cNvGrpSpPr/>
          <p:nvPr/>
        </p:nvGrpSpPr>
        <p:grpSpPr>
          <a:xfrm>
            <a:off x="9055361" y="24660127"/>
            <a:ext cx="5919289" cy="7626047"/>
            <a:chOff x="9560054" y="24732484"/>
            <a:chExt cx="5448300" cy="7258050"/>
          </a:xfrm>
        </p:grpSpPr>
        <p:pic>
          <p:nvPicPr>
            <p:cNvPr id="29" name="Picture 28">
              <a:extLst>
                <a:ext uri="{FF2B5EF4-FFF2-40B4-BE49-F238E27FC236}">
                  <a16:creationId xmlns:a16="http://schemas.microsoft.com/office/drawing/2014/main" id="{328851E0-8D47-455C-BC0E-7D94CE352F9E}"/>
                </a:ext>
              </a:extLst>
            </p:cNvPr>
            <p:cNvPicPr>
              <a:picLocks noChangeAspect="1"/>
            </p:cNvPicPr>
            <p:nvPr/>
          </p:nvPicPr>
          <p:blipFill>
            <a:blip r:embed="rId6"/>
            <a:stretch>
              <a:fillRect/>
            </a:stretch>
          </p:blipFill>
          <p:spPr>
            <a:xfrm>
              <a:off x="9560054" y="24732484"/>
              <a:ext cx="5448300" cy="7258050"/>
            </a:xfrm>
            <a:prstGeom prst="rect">
              <a:avLst/>
            </a:prstGeom>
          </p:spPr>
        </p:pic>
        <p:pic>
          <p:nvPicPr>
            <p:cNvPr id="2049" name="Picture 2048">
              <a:extLst>
                <a:ext uri="{FF2B5EF4-FFF2-40B4-BE49-F238E27FC236}">
                  <a16:creationId xmlns:a16="http://schemas.microsoft.com/office/drawing/2014/main" id="{0D6567C0-80B6-4145-8E9E-064AA6550BF7}"/>
                </a:ext>
              </a:extLst>
            </p:cNvPr>
            <p:cNvPicPr>
              <a:picLocks noChangeAspect="1"/>
            </p:cNvPicPr>
            <p:nvPr/>
          </p:nvPicPr>
          <p:blipFill rotWithShape="1">
            <a:blip r:embed="rId7"/>
            <a:srcRect/>
            <a:stretch/>
          </p:blipFill>
          <p:spPr>
            <a:xfrm>
              <a:off x="12244610" y="28347712"/>
              <a:ext cx="2719457" cy="3584448"/>
            </a:xfrm>
            <a:prstGeom prst="rect">
              <a:avLst/>
            </a:prstGeom>
          </p:spPr>
        </p:pic>
      </p:grpSp>
      <p:sp>
        <p:nvSpPr>
          <p:cNvPr id="63" name="TextBox 62">
            <a:extLst>
              <a:ext uri="{FF2B5EF4-FFF2-40B4-BE49-F238E27FC236}">
                <a16:creationId xmlns:a16="http://schemas.microsoft.com/office/drawing/2014/main" id="{B1CCD5ED-518B-4DC4-A8AE-6297654B419B}"/>
              </a:ext>
            </a:extLst>
          </p:cNvPr>
          <p:cNvSpPr txBox="1"/>
          <p:nvPr/>
        </p:nvSpPr>
        <p:spPr>
          <a:xfrm>
            <a:off x="28307605" y="15661674"/>
            <a:ext cx="14719299" cy="1595052"/>
          </a:xfrm>
          <a:prstGeom prst="rect">
            <a:avLst/>
          </a:prstGeom>
          <a:noFill/>
        </p:spPr>
        <p:txBody>
          <a:bodyPr wrap="square" rtlCol="0">
            <a:spAutoFit/>
          </a:bodyPr>
          <a:lstStyle/>
          <a:p>
            <a:pPr>
              <a:lnSpc>
                <a:spcPct val="105000"/>
              </a:lnSpc>
              <a:defRPr/>
            </a:pPr>
            <a:r>
              <a:rPr lang="en-US" sz="3150" i="1" dirty="0">
                <a:latin typeface="Verdana"/>
                <a:cs typeface="Verdana"/>
              </a:rPr>
              <a:t>Figure 1</a:t>
            </a:r>
            <a:r>
              <a:rPr lang="en-US" sz="3150" dirty="0">
                <a:latin typeface="Verdana"/>
                <a:cs typeface="Verdana"/>
              </a:rPr>
              <a:t>. Graph of program outcomes between pre- and post-tests.</a:t>
            </a:r>
          </a:p>
          <a:p>
            <a:pPr>
              <a:lnSpc>
                <a:spcPct val="105000"/>
              </a:lnSpc>
              <a:spcBef>
                <a:spcPts val="0"/>
              </a:spcBef>
              <a:defRPr/>
            </a:pPr>
            <a:r>
              <a:rPr lang="en-US" sz="3150" dirty="0">
                <a:latin typeface="Verdana"/>
                <a:cs typeface="Verdana"/>
              </a:rPr>
              <a:t>*** = </a:t>
            </a:r>
            <a:r>
              <a:rPr lang="en-US" sz="3150" i="1" dirty="0">
                <a:latin typeface="Verdana"/>
                <a:cs typeface="Verdana"/>
              </a:rPr>
              <a:t>p</a:t>
            </a:r>
            <a:r>
              <a:rPr lang="en-US" sz="3150" dirty="0">
                <a:latin typeface="Verdana"/>
                <a:cs typeface="Verdana"/>
              </a:rPr>
              <a:t> &lt; .001. </a:t>
            </a:r>
          </a:p>
          <a:p>
            <a:endParaRPr lang="en-US" sz="3150" dirty="0"/>
          </a:p>
        </p:txBody>
      </p:sp>
      <p:pic>
        <p:nvPicPr>
          <p:cNvPr id="34" name="Picture 33">
            <a:extLst>
              <a:ext uri="{FF2B5EF4-FFF2-40B4-BE49-F238E27FC236}">
                <a16:creationId xmlns:a16="http://schemas.microsoft.com/office/drawing/2014/main" id="{66FBE686-D33A-420C-B5CB-D4B067ECEFED}"/>
              </a:ext>
            </a:extLst>
          </p:cNvPr>
          <p:cNvPicPr>
            <a:picLocks noChangeAspect="1"/>
          </p:cNvPicPr>
          <p:nvPr/>
        </p:nvPicPr>
        <p:blipFill>
          <a:blip r:embed="rId8"/>
          <a:stretch>
            <a:fillRect/>
          </a:stretch>
        </p:blipFill>
        <p:spPr>
          <a:xfrm>
            <a:off x="28061618" y="6834249"/>
            <a:ext cx="14867844" cy="8788330"/>
          </a:xfrm>
          <a:prstGeom prst="rect">
            <a:avLst/>
          </a:prstGeom>
        </p:spPr>
      </p:pic>
      <p:cxnSp>
        <p:nvCxnSpPr>
          <p:cNvPr id="2067" name="Straight Connector 2066">
            <a:extLst>
              <a:ext uri="{FF2B5EF4-FFF2-40B4-BE49-F238E27FC236}">
                <a16:creationId xmlns:a16="http://schemas.microsoft.com/office/drawing/2014/main" id="{06B93246-EC4F-4D8C-A971-B506141A3B95}"/>
              </a:ext>
            </a:extLst>
          </p:cNvPr>
          <p:cNvCxnSpPr>
            <a:cxnSpLocks/>
          </p:cNvCxnSpPr>
          <p:nvPr/>
        </p:nvCxnSpPr>
        <p:spPr>
          <a:xfrm flipV="1">
            <a:off x="30403800" y="10112712"/>
            <a:ext cx="0" cy="2307888"/>
          </a:xfrm>
          <a:prstGeom prst="line">
            <a:avLst/>
          </a:prstGeom>
          <a:ln w="28575">
            <a:solidFill>
              <a:srgbClr val="990000"/>
            </a:solidFill>
          </a:ln>
        </p:spPr>
        <p:style>
          <a:lnRef idx="1">
            <a:schemeClr val="accent2"/>
          </a:lnRef>
          <a:fillRef idx="0">
            <a:schemeClr val="accent2"/>
          </a:fillRef>
          <a:effectRef idx="0">
            <a:schemeClr val="accent2"/>
          </a:effectRef>
          <a:fontRef idx="minor">
            <a:schemeClr val="tx1"/>
          </a:fontRef>
        </p:style>
      </p:cxnSp>
      <p:cxnSp>
        <p:nvCxnSpPr>
          <p:cNvPr id="67" name="Straight Connector 66">
            <a:extLst>
              <a:ext uri="{FF2B5EF4-FFF2-40B4-BE49-F238E27FC236}">
                <a16:creationId xmlns:a16="http://schemas.microsoft.com/office/drawing/2014/main" id="{37094CC6-1C80-4AC7-925F-48BBBB9E1F0F}"/>
              </a:ext>
            </a:extLst>
          </p:cNvPr>
          <p:cNvCxnSpPr>
            <a:cxnSpLocks/>
          </p:cNvCxnSpPr>
          <p:nvPr/>
        </p:nvCxnSpPr>
        <p:spPr>
          <a:xfrm flipV="1">
            <a:off x="31775400" y="10112712"/>
            <a:ext cx="0" cy="1153944"/>
          </a:xfrm>
          <a:prstGeom prst="line">
            <a:avLst/>
          </a:prstGeom>
          <a:ln w="28575">
            <a:solidFill>
              <a:srgbClr val="990000"/>
            </a:solidFill>
          </a:ln>
        </p:spPr>
        <p:style>
          <a:lnRef idx="1">
            <a:schemeClr val="accent2"/>
          </a:lnRef>
          <a:fillRef idx="0">
            <a:schemeClr val="accent2"/>
          </a:fillRef>
          <a:effectRef idx="0">
            <a:schemeClr val="accent2"/>
          </a:effectRef>
          <a:fontRef idx="minor">
            <a:schemeClr val="tx1"/>
          </a:fontRef>
        </p:style>
      </p:cxnSp>
      <p:cxnSp>
        <p:nvCxnSpPr>
          <p:cNvPr id="70" name="Straight Connector 69">
            <a:extLst>
              <a:ext uri="{FF2B5EF4-FFF2-40B4-BE49-F238E27FC236}">
                <a16:creationId xmlns:a16="http://schemas.microsoft.com/office/drawing/2014/main" id="{199B6046-3209-4523-97A2-15DD5EDDA44F}"/>
              </a:ext>
            </a:extLst>
          </p:cNvPr>
          <p:cNvCxnSpPr>
            <a:cxnSpLocks/>
          </p:cNvCxnSpPr>
          <p:nvPr/>
        </p:nvCxnSpPr>
        <p:spPr>
          <a:xfrm>
            <a:off x="30403800" y="10112712"/>
            <a:ext cx="1371600" cy="0"/>
          </a:xfrm>
          <a:prstGeom prst="line">
            <a:avLst/>
          </a:prstGeom>
          <a:ln w="28575">
            <a:solidFill>
              <a:srgbClr val="990000"/>
            </a:solidFill>
          </a:ln>
        </p:spPr>
        <p:style>
          <a:lnRef idx="1">
            <a:schemeClr val="accent2"/>
          </a:lnRef>
          <a:fillRef idx="0">
            <a:schemeClr val="accent2"/>
          </a:fillRef>
          <a:effectRef idx="0">
            <a:schemeClr val="accent2"/>
          </a:effectRef>
          <a:fontRef idx="minor">
            <a:schemeClr val="tx1"/>
          </a:fontRef>
        </p:style>
      </p:cxnSp>
      <p:cxnSp>
        <p:nvCxnSpPr>
          <p:cNvPr id="74" name="Straight Connector 73">
            <a:extLst>
              <a:ext uri="{FF2B5EF4-FFF2-40B4-BE49-F238E27FC236}">
                <a16:creationId xmlns:a16="http://schemas.microsoft.com/office/drawing/2014/main" id="{B2EA8C48-8B9F-4A1F-86E7-C593708F7A55}"/>
              </a:ext>
            </a:extLst>
          </p:cNvPr>
          <p:cNvCxnSpPr>
            <a:cxnSpLocks/>
          </p:cNvCxnSpPr>
          <p:nvPr/>
        </p:nvCxnSpPr>
        <p:spPr>
          <a:xfrm flipV="1">
            <a:off x="37943051" y="8332878"/>
            <a:ext cx="0" cy="353922"/>
          </a:xfrm>
          <a:prstGeom prst="line">
            <a:avLst/>
          </a:prstGeom>
          <a:ln w="28575">
            <a:solidFill>
              <a:srgbClr val="990000"/>
            </a:solidFill>
          </a:ln>
        </p:spPr>
        <p:style>
          <a:lnRef idx="1">
            <a:schemeClr val="accent2"/>
          </a:lnRef>
          <a:fillRef idx="0">
            <a:schemeClr val="accent2"/>
          </a:fillRef>
          <a:effectRef idx="0">
            <a:schemeClr val="accent2"/>
          </a:effectRef>
          <a:fontRef idx="minor">
            <a:schemeClr val="tx1"/>
          </a:fontRef>
        </p:style>
      </p:cxnSp>
      <p:cxnSp>
        <p:nvCxnSpPr>
          <p:cNvPr id="75" name="Straight Connector 74">
            <a:extLst>
              <a:ext uri="{FF2B5EF4-FFF2-40B4-BE49-F238E27FC236}">
                <a16:creationId xmlns:a16="http://schemas.microsoft.com/office/drawing/2014/main" id="{24AED4AD-39F5-4B47-9882-C4712DA59BFF}"/>
              </a:ext>
            </a:extLst>
          </p:cNvPr>
          <p:cNvCxnSpPr>
            <a:cxnSpLocks/>
          </p:cNvCxnSpPr>
          <p:nvPr/>
        </p:nvCxnSpPr>
        <p:spPr>
          <a:xfrm flipV="1">
            <a:off x="39319200" y="8332877"/>
            <a:ext cx="0" cy="1779835"/>
          </a:xfrm>
          <a:prstGeom prst="line">
            <a:avLst/>
          </a:prstGeom>
          <a:ln w="28575">
            <a:solidFill>
              <a:srgbClr val="990000"/>
            </a:solidFill>
          </a:ln>
        </p:spPr>
        <p:style>
          <a:lnRef idx="1">
            <a:schemeClr val="accent2"/>
          </a:lnRef>
          <a:fillRef idx="0">
            <a:schemeClr val="accent2"/>
          </a:fillRef>
          <a:effectRef idx="0">
            <a:schemeClr val="accent2"/>
          </a:effectRef>
          <a:fontRef idx="minor">
            <a:schemeClr val="tx1"/>
          </a:fontRef>
        </p:style>
      </p:cxnSp>
      <p:cxnSp>
        <p:nvCxnSpPr>
          <p:cNvPr id="76" name="Straight Connector 75">
            <a:extLst>
              <a:ext uri="{FF2B5EF4-FFF2-40B4-BE49-F238E27FC236}">
                <a16:creationId xmlns:a16="http://schemas.microsoft.com/office/drawing/2014/main" id="{9B7A4F55-B5DF-42C7-945A-186AE74E92F7}"/>
              </a:ext>
            </a:extLst>
          </p:cNvPr>
          <p:cNvCxnSpPr>
            <a:cxnSpLocks/>
          </p:cNvCxnSpPr>
          <p:nvPr/>
        </p:nvCxnSpPr>
        <p:spPr>
          <a:xfrm>
            <a:off x="37943051" y="8336867"/>
            <a:ext cx="1371600" cy="0"/>
          </a:xfrm>
          <a:prstGeom prst="line">
            <a:avLst/>
          </a:prstGeom>
          <a:ln w="28575">
            <a:solidFill>
              <a:srgbClr val="990000"/>
            </a:solidFill>
          </a:ln>
        </p:spPr>
        <p:style>
          <a:lnRef idx="1">
            <a:schemeClr val="accent2"/>
          </a:lnRef>
          <a:fillRef idx="0">
            <a:schemeClr val="accent2"/>
          </a:fillRef>
          <a:effectRef idx="0">
            <a:schemeClr val="accent2"/>
          </a:effectRef>
          <a:fontRef idx="minor">
            <a:schemeClr val="tx1"/>
          </a:fontRef>
        </p:style>
      </p:cxnSp>
      <p:sp>
        <p:nvSpPr>
          <p:cNvPr id="32" name="TextBox 31">
            <a:extLst>
              <a:ext uri="{FF2B5EF4-FFF2-40B4-BE49-F238E27FC236}">
                <a16:creationId xmlns:a16="http://schemas.microsoft.com/office/drawing/2014/main" id="{63DCF6F9-5341-4E50-B0D2-F22F5B27CAA5}"/>
              </a:ext>
            </a:extLst>
          </p:cNvPr>
          <p:cNvSpPr txBox="1"/>
          <p:nvPr/>
        </p:nvSpPr>
        <p:spPr>
          <a:xfrm>
            <a:off x="30726778" y="9881878"/>
            <a:ext cx="890172" cy="461665"/>
          </a:xfrm>
          <a:prstGeom prst="rect">
            <a:avLst/>
          </a:prstGeom>
          <a:noFill/>
        </p:spPr>
        <p:txBody>
          <a:bodyPr wrap="square" rtlCol="0">
            <a:spAutoFit/>
          </a:bodyPr>
          <a:lstStyle/>
          <a:p>
            <a:r>
              <a:rPr lang="en-US" sz="2400" dirty="0">
                <a:solidFill>
                  <a:srgbClr val="990000"/>
                </a:solidFill>
              </a:rPr>
              <a:t>***</a:t>
            </a:r>
          </a:p>
        </p:txBody>
      </p:sp>
      <p:sp>
        <p:nvSpPr>
          <p:cNvPr id="84" name="TextBox 83">
            <a:extLst>
              <a:ext uri="{FF2B5EF4-FFF2-40B4-BE49-F238E27FC236}">
                <a16:creationId xmlns:a16="http://schemas.microsoft.com/office/drawing/2014/main" id="{4C043D7A-BC2A-414C-BFD1-BF9358C610AC}"/>
              </a:ext>
            </a:extLst>
          </p:cNvPr>
          <p:cNvSpPr txBox="1"/>
          <p:nvPr/>
        </p:nvSpPr>
        <p:spPr>
          <a:xfrm>
            <a:off x="38183765" y="8083601"/>
            <a:ext cx="890172" cy="461665"/>
          </a:xfrm>
          <a:prstGeom prst="rect">
            <a:avLst/>
          </a:prstGeom>
          <a:noFill/>
        </p:spPr>
        <p:txBody>
          <a:bodyPr wrap="square" rtlCol="0">
            <a:spAutoFit/>
          </a:bodyPr>
          <a:lstStyle/>
          <a:p>
            <a:r>
              <a:rPr lang="en-US" sz="2400" dirty="0">
                <a:solidFill>
                  <a:srgbClr val="990000"/>
                </a:solidFill>
              </a:rPr>
              <a:t>***</a:t>
            </a:r>
          </a:p>
        </p:txBody>
      </p:sp>
      <p:pic>
        <p:nvPicPr>
          <p:cNvPr id="44" name="Picture 43">
            <a:extLst>
              <a:ext uri="{FF2B5EF4-FFF2-40B4-BE49-F238E27FC236}">
                <a16:creationId xmlns:a16="http://schemas.microsoft.com/office/drawing/2014/main" id="{37B6A6AF-A35F-44EF-AE56-6D65BA944325}"/>
              </a:ext>
            </a:extLst>
          </p:cNvPr>
          <p:cNvPicPr>
            <a:picLocks noChangeAspect="1"/>
          </p:cNvPicPr>
          <p:nvPr/>
        </p:nvPicPr>
        <p:blipFill>
          <a:blip r:embed="rId9"/>
          <a:stretch>
            <a:fillRect/>
          </a:stretch>
        </p:blipFill>
        <p:spPr>
          <a:xfrm>
            <a:off x="26903215" y="16996611"/>
            <a:ext cx="10426998" cy="6051783"/>
          </a:xfrm>
          <a:prstGeom prst="rect">
            <a:avLst/>
          </a:prstGeom>
        </p:spPr>
      </p:pic>
      <p:pic>
        <p:nvPicPr>
          <p:cNvPr id="47" name="Picture 46">
            <a:extLst>
              <a:ext uri="{FF2B5EF4-FFF2-40B4-BE49-F238E27FC236}">
                <a16:creationId xmlns:a16="http://schemas.microsoft.com/office/drawing/2014/main" id="{598BAFF1-5D24-4090-937F-C1463F226791}"/>
              </a:ext>
            </a:extLst>
          </p:cNvPr>
          <p:cNvPicPr>
            <a:picLocks noChangeAspect="1"/>
          </p:cNvPicPr>
          <p:nvPr/>
        </p:nvPicPr>
        <p:blipFill>
          <a:blip r:embed="rId10"/>
          <a:stretch>
            <a:fillRect/>
          </a:stretch>
        </p:blipFill>
        <p:spPr>
          <a:xfrm>
            <a:off x="16133401" y="16877006"/>
            <a:ext cx="10769814" cy="6287794"/>
          </a:xfrm>
          <a:prstGeom prst="rect">
            <a:avLst/>
          </a:prstGeom>
        </p:spPr>
      </p:pic>
      <p:sp>
        <p:nvSpPr>
          <p:cNvPr id="102" name="TextBox 101">
            <a:extLst>
              <a:ext uri="{FF2B5EF4-FFF2-40B4-BE49-F238E27FC236}">
                <a16:creationId xmlns:a16="http://schemas.microsoft.com/office/drawing/2014/main" id="{BD97191A-0B52-4F91-9655-DEC7C692AD21}"/>
              </a:ext>
            </a:extLst>
          </p:cNvPr>
          <p:cNvSpPr txBox="1"/>
          <p:nvPr/>
        </p:nvSpPr>
        <p:spPr>
          <a:xfrm>
            <a:off x="15887201" y="23254931"/>
            <a:ext cx="11528168" cy="1086067"/>
          </a:xfrm>
          <a:prstGeom prst="rect">
            <a:avLst/>
          </a:prstGeom>
          <a:noFill/>
        </p:spPr>
        <p:txBody>
          <a:bodyPr wrap="square" rtlCol="0">
            <a:spAutoFit/>
          </a:bodyPr>
          <a:lstStyle/>
          <a:p>
            <a:pPr>
              <a:lnSpc>
                <a:spcPct val="105000"/>
              </a:lnSpc>
              <a:defRPr/>
            </a:pPr>
            <a:r>
              <a:rPr lang="en-US" sz="3150" i="1" dirty="0">
                <a:latin typeface="Verdana"/>
                <a:cs typeface="Verdana"/>
              </a:rPr>
              <a:t>Figure 2</a:t>
            </a:r>
            <a:r>
              <a:rPr lang="en-US" sz="3150" dirty="0">
                <a:latin typeface="Verdana"/>
                <a:cs typeface="Verdana"/>
              </a:rPr>
              <a:t>. Graph of program outcomes by race/ethnicity.</a:t>
            </a:r>
          </a:p>
          <a:p>
            <a:endParaRPr lang="en-US" sz="3150" dirty="0"/>
          </a:p>
        </p:txBody>
      </p:sp>
      <p:sp>
        <p:nvSpPr>
          <p:cNvPr id="103" name="TextBox 102">
            <a:extLst>
              <a:ext uri="{FF2B5EF4-FFF2-40B4-BE49-F238E27FC236}">
                <a16:creationId xmlns:a16="http://schemas.microsoft.com/office/drawing/2014/main" id="{80D37721-5CFB-4C09-8B29-73988611068C}"/>
              </a:ext>
            </a:extLst>
          </p:cNvPr>
          <p:cNvSpPr txBox="1"/>
          <p:nvPr/>
        </p:nvSpPr>
        <p:spPr>
          <a:xfrm>
            <a:off x="27415369" y="23236198"/>
            <a:ext cx="11528168" cy="1086067"/>
          </a:xfrm>
          <a:prstGeom prst="rect">
            <a:avLst/>
          </a:prstGeom>
          <a:noFill/>
        </p:spPr>
        <p:txBody>
          <a:bodyPr wrap="square" rtlCol="0">
            <a:spAutoFit/>
          </a:bodyPr>
          <a:lstStyle/>
          <a:p>
            <a:pPr>
              <a:lnSpc>
                <a:spcPct val="105000"/>
              </a:lnSpc>
              <a:defRPr/>
            </a:pPr>
            <a:r>
              <a:rPr lang="en-US" sz="3150" i="1" dirty="0">
                <a:latin typeface="Verdana"/>
                <a:cs typeface="Verdana"/>
              </a:rPr>
              <a:t>Figure 3</a:t>
            </a:r>
            <a:r>
              <a:rPr lang="en-US" sz="3150" dirty="0">
                <a:latin typeface="Verdana"/>
                <a:cs typeface="Verdana"/>
              </a:rPr>
              <a:t>. Graph of program outcomes by grade.</a:t>
            </a:r>
          </a:p>
          <a:p>
            <a:endParaRPr lang="en-US" sz="3150" dirty="0"/>
          </a:p>
        </p:txBody>
      </p:sp>
      <p:sp>
        <p:nvSpPr>
          <p:cNvPr id="104" name="TextBox 103">
            <a:extLst>
              <a:ext uri="{FF2B5EF4-FFF2-40B4-BE49-F238E27FC236}">
                <a16:creationId xmlns:a16="http://schemas.microsoft.com/office/drawing/2014/main" id="{F6FDB4E2-13AF-4B4E-8594-5AB2EB67DCA7}"/>
              </a:ext>
            </a:extLst>
          </p:cNvPr>
          <p:cNvSpPr txBox="1"/>
          <p:nvPr/>
        </p:nvSpPr>
        <p:spPr>
          <a:xfrm>
            <a:off x="37330213" y="16814247"/>
            <a:ext cx="5599249" cy="6964984"/>
          </a:xfrm>
          <a:prstGeom prst="rect">
            <a:avLst/>
          </a:prstGeom>
          <a:ln>
            <a:solidFill>
              <a:srgbClr val="99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lnSpc>
                <a:spcPct val="110000"/>
              </a:lnSpc>
              <a:spcBef>
                <a:spcPts val="0"/>
              </a:spcBef>
              <a:spcAft>
                <a:spcPts val="0"/>
              </a:spcAft>
              <a:buFont typeface="Arial" panose="020B0604020202020204" pitchFamily="34" charset="0"/>
              <a:buChar char="•"/>
            </a:pPr>
            <a:r>
              <a:rPr lang="en-US" altLang="en-US" sz="2900" dirty="0">
                <a:solidFill>
                  <a:srgbClr val="000000"/>
                </a:solidFill>
                <a:latin typeface="Verdana" panose="020B0604030504040204" pitchFamily="34" charset="0"/>
                <a:ea typeface="Verdana" panose="020B0604030504040204" pitchFamily="34" charset="0"/>
                <a:cs typeface="Verdana" panose="020B0604030504040204" pitchFamily="34" charset="0"/>
              </a:rPr>
              <a:t>Girls reporting </a:t>
            </a:r>
            <a:r>
              <a:rPr lang="en-US" altLang="en-US" sz="2900" b="1" dirty="0">
                <a:solidFill>
                  <a:srgbClr val="000000"/>
                </a:solidFill>
                <a:latin typeface="Verdana" panose="020B0604030504040204" pitchFamily="34" charset="0"/>
                <a:ea typeface="Verdana" panose="020B0604030504040204" pitchFamily="34" charset="0"/>
                <a:cs typeface="Verdana" panose="020B0604030504040204" pitchFamily="34" charset="0"/>
              </a:rPr>
              <a:t>greater initial racial private regard </a:t>
            </a:r>
            <a:r>
              <a:rPr lang="en-US" altLang="en-US" sz="2900" dirty="0">
                <a:solidFill>
                  <a:srgbClr val="000000"/>
                </a:solidFill>
                <a:latin typeface="Verdana" panose="020B0604030504040204" pitchFamily="34" charset="0"/>
                <a:ea typeface="Verdana" panose="020B0604030504040204" pitchFamily="34" charset="0"/>
                <a:cs typeface="Verdana" panose="020B0604030504040204" pitchFamily="34" charset="0"/>
              </a:rPr>
              <a:t>before program demonstrated greater increase in their levels of social justice self-concept.</a:t>
            </a:r>
          </a:p>
          <a:p>
            <a:pPr marL="457200" indent="-457200">
              <a:lnSpc>
                <a:spcPct val="110000"/>
              </a:lnSpc>
              <a:spcBef>
                <a:spcPts val="0"/>
              </a:spcBef>
              <a:spcAft>
                <a:spcPts val="0"/>
              </a:spcAft>
              <a:buFont typeface="Arial" panose="020B0604020202020204" pitchFamily="34" charset="0"/>
              <a:buChar char="•"/>
            </a:pPr>
            <a:r>
              <a:rPr lang="en-US" altLang="en-US" sz="2900" dirty="0">
                <a:solidFill>
                  <a:srgbClr val="000000"/>
                </a:solidFill>
                <a:latin typeface="Verdana" panose="020B0604030504040204" pitchFamily="34" charset="0"/>
                <a:ea typeface="Verdana" panose="020B0604030504040204" pitchFamily="34" charset="0"/>
                <a:cs typeface="Verdana" panose="020B0604030504040204" pitchFamily="34" charset="0"/>
              </a:rPr>
              <a:t>The </a:t>
            </a:r>
            <a:r>
              <a:rPr lang="en-US" altLang="en-US" sz="2900" b="1" dirty="0">
                <a:solidFill>
                  <a:srgbClr val="000000"/>
                </a:solidFill>
                <a:latin typeface="Verdana" panose="020B0604030504040204" pitchFamily="34" charset="0"/>
                <a:ea typeface="Verdana" panose="020B0604030504040204" pitchFamily="34" charset="0"/>
                <a:cs typeface="Verdana" panose="020B0604030504040204" pitchFamily="34" charset="0"/>
              </a:rPr>
              <a:t>greater increase in racial private regard</a:t>
            </a:r>
            <a:r>
              <a:rPr lang="en-US" altLang="en-US" sz="2900" dirty="0">
                <a:solidFill>
                  <a:srgbClr val="000000"/>
                </a:solidFill>
                <a:latin typeface="Verdana" panose="020B0604030504040204" pitchFamily="34" charset="0"/>
                <a:ea typeface="Verdana" panose="020B0604030504040204" pitchFamily="34" charset="0"/>
                <a:cs typeface="Verdana" panose="020B0604030504040204" pitchFamily="34" charset="0"/>
              </a:rPr>
              <a:t> post program, the greater increase in social justice self-concept.</a:t>
            </a:r>
          </a:p>
          <a:p>
            <a:pPr marL="457200" indent="-457200">
              <a:lnSpc>
                <a:spcPct val="110000"/>
              </a:lnSpc>
              <a:spcBef>
                <a:spcPts val="0"/>
              </a:spcBef>
              <a:spcAft>
                <a:spcPts val="0"/>
              </a:spcAft>
              <a:buFont typeface="Arial" panose="020B0604020202020204" pitchFamily="34" charset="0"/>
              <a:buChar char="•"/>
            </a:pPr>
            <a:r>
              <a:rPr lang="en-US" altLang="en-US" sz="2900" dirty="0">
                <a:solidFill>
                  <a:srgbClr val="000000"/>
                </a:solidFill>
                <a:latin typeface="Verdana" panose="020B0604030504040204" pitchFamily="34" charset="0"/>
                <a:ea typeface="Verdana" panose="020B0604030504040204" pitchFamily="34" charset="0"/>
                <a:cs typeface="Verdana" panose="020B0604030504040204" pitchFamily="34" charset="0"/>
              </a:rPr>
              <a:t>Gender private regard was unrelated to program outcome.</a:t>
            </a:r>
            <a:endParaRPr lang="en-US" alt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6741</TotalTime>
  <Words>838</Words>
  <Application>Microsoft Office PowerPoint</Application>
  <PresentationFormat>Custom</PresentationFormat>
  <Paragraphs>149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MS PGothic</vt:lpstr>
      <vt:lpstr>SimSun</vt:lpstr>
      <vt:lpstr>Arial</vt:lpstr>
      <vt:lpstr>Arial Black</vt:lpstr>
      <vt:lpstr>Calibri</vt:lpstr>
      <vt:lpstr>Verdana</vt:lpstr>
      <vt:lpstr>Office Theme</vt:lpstr>
      <vt:lpstr>PowerPoint Presentation</vt:lpstr>
    </vt:vector>
  </TitlesOfParts>
  <Company>UA CALS SFCS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Health and Development</dc:title>
  <dc:creator>SFCS</dc:creator>
  <cp:lastModifiedBy>Chun Tao</cp:lastModifiedBy>
  <cp:revision>384</cp:revision>
  <dcterms:created xsi:type="dcterms:W3CDTF">2008-02-11T16:45:50Z</dcterms:created>
  <dcterms:modified xsi:type="dcterms:W3CDTF">2017-09-24T23:52:12Z</dcterms:modified>
</cp:coreProperties>
</file>